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2.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3.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4.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5.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48" r:id="rId4"/>
    <p:sldMasterId id="2147484463" r:id="rId5"/>
    <p:sldMasterId id="2147484490" r:id="rId6"/>
    <p:sldMasterId id="2147484526" r:id="rId7"/>
    <p:sldMasterId id="2147484536" r:id="rId8"/>
  </p:sldMasterIdLst>
  <p:notesMasterIdLst>
    <p:notesMasterId r:id="rId51"/>
  </p:notesMasterIdLst>
  <p:sldIdLst>
    <p:sldId id="257" r:id="rId9"/>
    <p:sldId id="802" r:id="rId10"/>
    <p:sldId id="761" r:id="rId11"/>
    <p:sldId id="794" r:id="rId12"/>
    <p:sldId id="796" r:id="rId13"/>
    <p:sldId id="797" r:id="rId14"/>
    <p:sldId id="798" r:id="rId15"/>
    <p:sldId id="799" r:id="rId16"/>
    <p:sldId id="820" r:id="rId17"/>
    <p:sldId id="817" r:id="rId18"/>
    <p:sldId id="818" r:id="rId19"/>
    <p:sldId id="819" r:id="rId20"/>
    <p:sldId id="800" r:id="rId21"/>
    <p:sldId id="795" r:id="rId22"/>
    <p:sldId id="803" r:id="rId23"/>
    <p:sldId id="804" r:id="rId24"/>
    <p:sldId id="805" r:id="rId25"/>
    <p:sldId id="806" r:id="rId26"/>
    <p:sldId id="807" r:id="rId27"/>
    <p:sldId id="808" r:id="rId28"/>
    <p:sldId id="809" r:id="rId29"/>
    <p:sldId id="810" r:id="rId30"/>
    <p:sldId id="811" r:id="rId31"/>
    <p:sldId id="812" r:id="rId32"/>
    <p:sldId id="813" r:id="rId33"/>
    <p:sldId id="814" r:id="rId34"/>
    <p:sldId id="815" r:id="rId35"/>
    <p:sldId id="801" r:id="rId36"/>
    <p:sldId id="785" r:id="rId37"/>
    <p:sldId id="786" r:id="rId38"/>
    <p:sldId id="787" r:id="rId39"/>
    <p:sldId id="821" r:id="rId40"/>
    <p:sldId id="769" r:id="rId41"/>
    <p:sldId id="788" r:id="rId42"/>
    <p:sldId id="816" r:id="rId43"/>
    <p:sldId id="790" r:id="rId44"/>
    <p:sldId id="791" r:id="rId45"/>
    <p:sldId id="792" r:id="rId46"/>
    <p:sldId id="771" r:id="rId47"/>
    <p:sldId id="774" r:id="rId48"/>
    <p:sldId id="775" r:id="rId49"/>
    <p:sldId id="633"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C47"/>
    <a:srgbClr val="C2D9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599" autoAdjust="0"/>
    <p:restoredTop sz="94660"/>
  </p:normalViewPr>
  <p:slideViewPr>
    <p:cSldViewPr snapToGrid="0">
      <p:cViewPr varScale="1">
        <p:scale>
          <a:sx n="77" d="100"/>
          <a:sy n="77" d="100"/>
        </p:scale>
        <p:origin x="330" y="90"/>
      </p:cViewPr>
      <p:guideLst/>
    </p:cSldViewPr>
  </p:slideViewPr>
  <p:notesTextViewPr>
    <p:cViewPr>
      <p:scale>
        <a:sx n="3" d="2"/>
        <a:sy n="3" d="2"/>
      </p:scale>
      <p:origin x="0" y="0"/>
    </p:cViewPr>
  </p:notesTextViewPr>
  <p:sorterViewPr>
    <p:cViewPr varScale="1">
      <p:scale>
        <a:sx n="1" d="1"/>
        <a:sy n="1" d="1"/>
      </p:scale>
      <p:origin x="0" y="-160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8" Type="http://schemas.openxmlformats.org/officeDocument/2006/relationships/slideMaster" Target="slideMasters/slideMaster5.xml"/><Relationship Id="rId51" Type="http://schemas.openxmlformats.org/officeDocument/2006/relationships/notesMaster" Target="notesMasters/notesMaster1.xml"/><Relationship Id="rId3"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image" Target="../media/image5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19F5ED-99EE-423C-80EC-A7CAF185FE3B}" type="datetimeFigureOut">
              <a:rPr lang="en-US" smtClean="0"/>
              <a:t>2/25/2015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16DCCA-2FDD-4457-A6CE-136F99789440}" type="slidenum">
              <a:rPr lang="en-US" smtClean="0"/>
              <a:t>‹#›</a:t>
            </a:fld>
            <a:endParaRPr lang="en-US"/>
          </a:p>
        </p:txBody>
      </p:sp>
    </p:spTree>
    <p:extLst>
      <p:ext uri="{BB962C8B-B14F-4D97-AF65-F5344CB8AC3E}">
        <p14:creationId xmlns:p14="http://schemas.microsoft.com/office/powerpoint/2010/main" val="1246896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56324" name="Date Placeholder 7"/>
          <p:cNvSpPr txBox="1">
            <a:spLocks noGrp="1"/>
          </p:cNvSpPr>
          <p:nvPr/>
        </p:nvSpPr>
        <p:spPr bwMode="auto">
          <a:xfrm>
            <a:off x="3884613" y="0"/>
            <a:ext cx="2971800" cy="457200"/>
          </a:xfrm>
          <a:prstGeom prst="rect">
            <a:avLst/>
          </a:prstGeom>
          <a:noFill/>
          <a:ln w="9525">
            <a:noFill/>
            <a:miter lim="800000"/>
            <a:headEnd/>
            <a:tailEnd/>
          </a:ln>
        </p:spPr>
        <p:txBody>
          <a:bodyPr/>
          <a:lstStyle/>
          <a:p>
            <a:pPr algn="r" defTabSz="912813" fontAlgn="base">
              <a:spcBef>
                <a:spcPct val="0"/>
              </a:spcBef>
              <a:spcAft>
                <a:spcPct val="0"/>
              </a:spcAft>
            </a:pPr>
            <a:fld id="{E230E6BB-50B4-40F2-AC8F-5108EDFAA98D}" type="datetime1">
              <a:rPr lang="en-US" sz="1200">
                <a:solidFill>
                  <a:prstClr val="black"/>
                </a:solidFill>
                <a:latin typeface="Segoe UI" pitchFamily="34" charset="0"/>
                <a:cs typeface="Segoe UI" pitchFamily="34" charset="0"/>
              </a:rPr>
              <a:pPr algn="r" defTabSz="912813" fontAlgn="base">
                <a:spcBef>
                  <a:spcPct val="0"/>
                </a:spcBef>
                <a:spcAft>
                  <a:spcPct val="0"/>
                </a:spcAft>
              </a:pPr>
              <a:t>2/25/2015</a:t>
            </a:fld>
            <a:endParaRPr lang="en-US" sz="1200" dirty="0">
              <a:solidFill>
                <a:prstClr val="black"/>
              </a:solidFill>
              <a:latin typeface="Segoe UI" pitchFamily="34" charset="0"/>
              <a:cs typeface="Segoe UI" pitchFamily="34" charset="0"/>
            </a:endParaRPr>
          </a:p>
        </p:txBody>
      </p:sp>
      <p:sp>
        <p:nvSpPr>
          <p:cNvPr id="9" name="Footer Placeholder 8"/>
          <p:cNvSpPr txBox="1">
            <a:spLocks noGrp="1"/>
          </p:cNvSpPr>
          <p:nvPr/>
        </p:nvSpPr>
        <p:spPr>
          <a:xfrm>
            <a:off x="0" y="8686800"/>
            <a:ext cx="5920740" cy="355964"/>
          </a:xfrm>
          <a:prstGeom prst="rect">
            <a:avLst/>
          </a:prstGeom>
          <a:noFill/>
        </p:spPr>
        <p:txBody>
          <a:bodyPr anchor="b"/>
          <a:lstStyle/>
          <a:p>
            <a:pPr marL="571500" defTabSz="914099" eaLnBrk="0" hangingPunct="0">
              <a:defRPr/>
            </a:pPr>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71500" defTabSz="914099" eaLnBrk="0" hangingPunct="0">
              <a:defRPr/>
            </a:pPr>
            <a:r>
              <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56326" name="Slide Number Placeholder 9"/>
          <p:cNvSpPr txBox="1">
            <a:spLocks noGrp="1"/>
          </p:cNvSpPr>
          <p:nvPr/>
        </p:nvSpPr>
        <p:spPr bwMode="auto">
          <a:xfrm>
            <a:off x="5908675" y="8685213"/>
            <a:ext cx="947738" cy="457200"/>
          </a:xfrm>
          <a:prstGeom prst="rect">
            <a:avLst/>
          </a:prstGeom>
          <a:noFill/>
          <a:ln w="9525">
            <a:noFill/>
            <a:miter lim="800000"/>
            <a:headEnd/>
            <a:tailEnd/>
          </a:ln>
        </p:spPr>
        <p:txBody>
          <a:bodyPr anchor="b"/>
          <a:lstStyle/>
          <a:p>
            <a:pPr algn="r" defTabSz="912813" fontAlgn="base">
              <a:spcBef>
                <a:spcPct val="0"/>
              </a:spcBef>
              <a:spcAft>
                <a:spcPct val="0"/>
              </a:spcAft>
            </a:pPr>
            <a:fld id="{0F87733B-A76C-4967-A331-E3D9DBD6AB19}" type="slidenum">
              <a:rPr lang="en-US" sz="1200">
                <a:solidFill>
                  <a:prstClr val="black"/>
                </a:solidFill>
                <a:latin typeface="Segoe UI" pitchFamily="34" charset="0"/>
                <a:cs typeface="Segoe UI" pitchFamily="34" charset="0"/>
              </a:rPr>
              <a:pPr algn="r" defTabSz="912813" fontAlgn="base">
                <a:spcBef>
                  <a:spcPct val="0"/>
                </a:spcBef>
                <a:spcAft>
                  <a:spcPct val="0"/>
                </a:spcAft>
              </a:pPr>
              <a:t>1</a:t>
            </a:fld>
            <a:endParaRPr lang="en-US" sz="1200" dirty="0">
              <a:solidFill>
                <a:prstClr val="black"/>
              </a:solidFill>
              <a:latin typeface="Segoe UI" pitchFamily="34" charset="0"/>
              <a:cs typeface="Segoe UI" pitchFamily="34" charset="0"/>
            </a:endParaRPr>
          </a:p>
        </p:txBody>
      </p:sp>
      <p:sp>
        <p:nvSpPr>
          <p:cNvPr id="56327" name="Header Placeholder 10"/>
          <p:cNvSpPr txBox="1">
            <a:spLocks noGrp="1"/>
          </p:cNvSpPr>
          <p:nvPr/>
        </p:nvSpPr>
        <p:spPr bwMode="auto">
          <a:xfrm>
            <a:off x="0" y="0"/>
            <a:ext cx="2971800" cy="457200"/>
          </a:xfrm>
          <a:prstGeom prst="rect">
            <a:avLst/>
          </a:prstGeom>
          <a:noFill/>
          <a:ln w="9525">
            <a:noFill/>
            <a:miter lim="800000"/>
            <a:headEnd/>
            <a:tailEnd/>
          </a:ln>
        </p:spPr>
        <p:txBody>
          <a:bodyPr/>
          <a:lstStyle/>
          <a:p>
            <a:pPr defTabSz="912813" fontAlgn="base">
              <a:spcBef>
                <a:spcPct val="0"/>
              </a:spcBef>
              <a:spcAft>
                <a:spcPct val="0"/>
              </a:spcAft>
            </a:pPr>
            <a:r>
              <a:rPr lang="en-US" sz="1200" dirty="0">
                <a:solidFill>
                  <a:prstClr val="black"/>
                </a:solidFill>
                <a:cs typeface="Arial" pitchFamily="34" charset="0"/>
              </a:rPr>
              <a:t>Windows Server Management Marketing</a:t>
            </a:r>
          </a:p>
        </p:txBody>
      </p:sp>
    </p:spTree>
    <p:extLst>
      <p:ext uri="{BB962C8B-B14F-4D97-AF65-F5344CB8AC3E}">
        <p14:creationId xmlns:p14="http://schemas.microsoft.com/office/powerpoint/2010/main" val="22763281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Notes Header</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1467" eaLnBrk="0" hangingPunct="0"/>
            <a:r>
              <a:rPr lang="en-US" smtClean="0">
                <a:gradFill>
                  <a:gsLst>
                    <a:gs pos="0">
                      <a:prstClr val="black"/>
                    </a:gs>
                    <a:gs pos="100000">
                      <a:prstClr val="black"/>
                    </a:gs>
                  </a:gsLst>
                  <a:lin ang="5400000" scaled="0"/>
                </a:gradFill>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500" smtClean="0">
                <a:gradFill>
                  <a:gsLst>
                    <a:gs pos="0">
                      <a:prstClr val="black"/>
                    </a:gs>
                    <a:gs pos="100000">
                      <a:prstClr val="black"/>
                    </a:gs>
                  </a:gsLst>
                  <a:lin ang="5400000" scaled="0"/>
                </a:gradFill>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smtClean="0">
              <a:gradFill>
                <a:gsLst>
                  <a:gs pos="0">
                    <a:prstClr val="black"/>
                  </a:gs>
                  <a:gs pos="100000">
                    <a:prstClr val="black"/>
                  </a:gs>
                </a:gsLst>
                <a:lin ang="5400000" scaled="0"/>
              </a:gradFill>
              <a:ea typeface="Segoe UI" pitchFamily="34" charset="0"/>
              <a:cs typeface="Segoe UI" pitchFamily="34" charset="0"/>
            </a:endParaRPr>
          </a:p>
        </p:txBody>
      </p:sp>
      <p:sp>
        <p:nvSpPr>
          <p:cNvPr id="6" name="Date Placeholder 5"/>
          <p:cNvSpPr>
            <a:spLocks noGrp="1"/>
          </p:cNvSpPr>
          <p:nvPr>
            <p:ph type="dt" idx="12"/>
          </p:nvPr>
        </p:nvSpPr>
        <p:spPr/>
        <p:txBody>
          <a:bodyPr/>
          <a:lstStyle/>
          <a:p>
            <a:fld id="{0248F103-C755-4F31-BCF0-03B87CBF4AC8}" type="datetime1">
              <a:rPr lang="en-US" smtClean="0">
                <a:solidFill>
                  <a:prstClr val="black"/>
                </a:solidFill>
              </a:rPr>
              <a:pPr/>
              <a:t>2/25/2015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578561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Notes Header</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1467" eaLnBrk="0" hangingPunct="0"/>
            <a:r>
              <a:rPr lang="en-US" smtClean="0">
                <a:gradFill>
                  <a:gsLst>
                    <a:gs pos="0">
                      <a:prstClr val="black"/>
                    </a:gs>
                    <a:gs pos="100000">
                      <a:prstClr val="black"/>
                    </a:gs>
                  </a:gsLst>
                  <a:lin ang="5400000" scaled="0"/>
                </a:gradFill>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500" smtClean="0">
                <a:gradFill>
                  <a:gsLst>
                    <a:gs pos="0">
                      <a:prstClr val="black"/>
                    </a:gs>
                    <a:gs pos="100000">
                      <a:prstClr val="black"/>
                    </a:gs>
                  </a:gsLst>
                  <a:lin ang="5400000" scaled="0"/>
                </a:gradFill>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smtClean="0">
              <a:gradFill>
                <a:gsLst>
                  <a:gs pos="0">
                    <a:prstClr val="black"/>
                  </a:gs>
                  <a:gs pos="100000">
                    <a:prstClr val="black"/>
                  </a:gs>
                </a:gsLst>
                <a:lin ang="5400000" scaled="0"/>
              </a:gradFill>
              <a:ea typeface="Segoe UI" pitchFamily="34" charset="0"/>
              <a:cs typeface="Segoe UI" pitchFamily="34" charset="0"/>
            </a:endParaRPr>
          </a:p>
        </p:txBody>
      </p:sp>
      <p:sp>
        <p:nvSpPr>
          <p:cNvPr id="6" name="Date Placeholder 5"/>
          <p:cNvSpPr>
            <a:spLocks noGrp="1"/>
          </p:cNvSpPr>
          <p:nvPr>
            <p:ph type="dt" idx="12"/>
          </p:nvPr>
        </p:nvSpPr>
        <p:spPr/>
        <p:txBody>
          <a:bodyPr/>
          <a:lstStyle/>
          <a:p>
            <a:fld id="{0248F103-C755-4F31-BCF0-03B87CBF4AC8}" type="datetime1">
              <a:rPr lang="en-US" smtClean="0">
                <a:solidFill>
                  <a:prstClr val="black"/>
                </a:solidFill>
              </a:rPr>
              <a:pPr/>
              <a:t>2/25/2015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4004241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2/25/2015</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3475996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2/25/2015</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3414458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2/25/2015</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1649410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2/25/2015</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4036559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2/25/2015</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3212773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Notes Header</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1467" eaLnBrk="0" hangingPunct="0"/>
            <a:r>
              <a:rPr lang="en-US" smtClean="0">
                <a:gradFill>
                  <a:gsLst>
                    <a:gs pos="0">
                      <a:prstClr val="black"/>
                    </a:gs>
                    <a:gs pos="100000">
                      <a:prstClr val="black"/>
                    </a:gs>
                  </a:gsLst>
                  <a:lin ang="5400000" scaled="0"/>
                </a:gradFill>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500" smtClean="0">
                <a:gradFill>
                  <a:gsLst>
                    <a:gs pos="0">
                      <a:prstClr val="black"/>
                    </a:gs>
                    <a:gs pos="100000">
                      <a:prstClr val="black"/>
                    </a:gs>
                  </a:gsLst>
                  <a:lin ang="5400000" scaled="0"/>
                </a:gradFill>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smtClean="0">
              <a:gradFill>
                <a:gsLst>
                  <a:gs pos="0">
                    <a:prstClr val="black"/>
                  </a:gs>
                  <a:gs pos="100000">
                    <a:prstClr val="black"/>
                  </a:gs>
                </a:gsLst>
                <a:lin ang="5400000" scaled="0"/>
              </a:gradFill>
              <a:ea typeface="Segoe UI" pitchFamily="34" charset="0"/>
              <a:cs typeface="Segoe UI" pitchFamily="34" charset="0"/>
            </a:endParaRPr>
          </a:p>
        </p:txBody>
      </p:sp>
      <p:sp>
        <p:nvSpPr>
          <p:cNvPr id="6" name="Date Placeholder 5"/>
          <p:cNvSpPr>
            <a:spLocks noGrp="1"/>
          </p:cNvSpPr>
          <p:nvPr>
            <p:ph type="dt" idx="12"/>
          </p:nvPr>
        </p:nvSpPr>
        <p:spPr/>
        <p:txBody>
          <a:bodyPr/>
          <a:lstStyle/>
          <a:p>
            <a:fld id="{0248F103-C755-4F31-BCF0-03B87CBF4AC8}" type="datetime1">
              <a:rPr lang="en-US" smtClean="0">
                <a:solidFill>
                  <a:prstClr val="black"/>
                </a:solidFill>
              </a:rPr>
              <a:pPr/>
              <a:t>2/25/2015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1954068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Notes Header</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1467" eaLnBrk="0" hangingPunct="0"/>
            <a:r>
              <a:rPr lang="en-US" smtClean="0">
                <a:gradFill>
                  <a:gsLst>
                    <a:gs pos="0">
                      <a:prstClr val="black"/>
                    </a:gs>
                    <a:gs pos="100000">
                      <a:prstClr val="black"/>
                    </a:gs>
                  </a:gsLst>
                  <a:lin ang="5400000" scaled="0"/>
                </a:gradFill>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500" smtClean="0">
                <a:gradFill>
                  <a:gsLst>
                    <a:gs pos="0">
                      <a:prstClr val="black"/>
                    </a:gs>
                    <a:gs pos="100000">
                      <a:prstClr val="black"/>
                    </a:gs>
                  </a:gsLst>
                  <a:lin ang="5400000" scaled="0"/>
                </a:gradFill>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smtClean="0">
              <a:gradFill>
                <a:gsLst>
                  <a:gs pos="0">
                    <a:prstClr val="black"/>
                  </a:gs>
                  <a:gs pos="100000">
                    <a:prstClr val="black"/>
                  </a:gs>
                </a:gsLst>
                <a:lin ang="5400000" scaled="0"/>
              </a:gradFill>
              <a:ea typeface="Segoe UI" pitchFamily="34" charset="0"/>
              <a:cs typeface="Segoe UI" pitchFamily="34" charset="0"/>
            </a:endParaRPr>
          </a:p>
        </p:txBody>
      </p:sp>
      <p:sp>
        <p:nvSpPr>
          <p:cNvPr id="6" name="Date Placeholder 5"/>
          <p:cNvSpPr>
            <a:spLocks noGrp="1"/>
          </p:cNvSpPr>
          <p:nvPr>
            <p:ph type="dt" idx="12"/>
          </p:nvPr>
        </p:nvSpPr>
        <p:spPr/>
        <p:txBody>
          <a:bodyPr/>
          <a:lstStyle/>
          <a:p>
            <a:fld id="{0248F103-C755-4F31-BCF0-03B87CBF4AC8}" type="datetime1">
              <a:rPr lang="en-US" smtClean="0">
                <a:solidFill>
                  <a:prstClr val="black"/>
                </a:solidFill>
              </a:rPr>
              <a:pPr/>
              <a:t>2/25/2015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204599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228573" indent="-228573">
              <a:buAutoNum type="arabicParenR"/>
            </a:pPr>
            <a:endParaRPr lang="en-US" dirty="0"/>
          </a:p>
        </p:txBody>
      </p:sp>
      <p:sp>
        <p:nvSpPr>
          <p:cNvPr id="64516" name="Slide Number Placeholder 3"/>
          <p:cNvSpPr>
            <a:spLocks noGrp="1"/>
          </p:cNvSpPr>
          <p:nvPr>
            <p:ph type="sldNum" sz="quarter" idx="5"/>
          </p:nvPr>
        </p:nvSpPr>
        <p:spPr bwMode="auto">
          <a:ln>
            <a:miter lim="800000"/>
            <a:headEnd/>
            <a:tailEnd/>
          </a:ln>
        </p:spPr>
        <p:txBody>
          <a:bodyPr/>
          <a:lstStyle/>
          <a:p>
            <a:fld id="{418340C5-4810-4ABC-8ECA-A8D73A790337}" type="slidenum">
              <a:rPr lang="en-US">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279551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some of the “meta-features” of</a:t>
            </a:r>
            <a:r>
              <a:rPr lang="en-US" baseline="0" dirty="0" smtClean="0"/>
              <a:t> Project Spartan that make it cleaner, smarter, and better at all the things you do online. </a:t>
            </a:r>
            <a:r>
              <a:rPr lang="en-US" sz="900" dirty="0" smtClean="0">
                <a:latin typeface="Segoe UI Light" panose="020B0502040204020203" pitchFamily="34" charset="0"/>
                <a:cs typeface="Segoe UI Light" panose="020B0502040204020203" pitchFamily="34" charset="0"/>
              </a:rPr>
              <a:t>Imagine the thrill of writing directly on webpages and sharing your mark-ups with others, and the convenience of reading ad-free articles and saving your favorite reads for offline access.  </a:t>
            </a:r>
          </a:p>
          <a:p>
            <a:endParaRPr lang="en-US" dirty="0" smtClean="0"/>
          </a:p>
          <a:p>
            <a:pPr marL="0" marR="0" indent="0" algn="l" defTabSz="932742" rtl="0" eaLnBrk="1" fontAlgn="auto" latinLnBrk="0" hangingPunct="1">
              <a:lnSpc>
                <a:spcPct val="90000"/>
              </a:lnSpc>
              <a:spcBef>
                <a:spcPts val="0"/>
              </a:spcBef>
              <a:spcAft>
                <a:spcPts val="340"/>
              </a:spcAft>
              <a:buClrTx/>
              <a:buSzTx/>
              <a:buFontTx/>
              <a:buNone/>
              <a:tabLst/>
              <a:defRPr/>
            </a:pPr>
            <a:r>
              <a:rPr lang="en-US" dirty="0" smtClean="0"/>
              <a:t>Let’s say you find a pizza recipe you</a:t>
            </a:r>
            <a:r>
              <a:rPr lang="en-US" baseline="0" dirty="0" smtClean="0"/>
              <a:t> love.</a:t>
            </a:r>
            <a:endParaRPr lang="en-US" dirty="0" smtClean="0"/>
          </a:p>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67"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4E3C649-F9E9-4D2B-9E4B-CC67F92F1F70}" type="datetime1">
              <a:rPr lang="en-US" smtClean="0"/>
              <a:t>2/25/2015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10</a:t>
            </a:fld>
            <a:endParaRPr lang="en-US" dirty="0"/>
          </a:p>
        </p:txBody>
      </p:sp>
    </p:spTree>
    <p:extLst>
      <p:ext uri="{BB962C8B-B14F-4D97-AF65-F5344CB8AC3E}">
        <p14:creationId xmlns:p14="http://schemas.microsoft.com/office/powerpoint/2010/main" val="2086692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C683FA6-771E-42E1-8CD7-6DA51ECD401E}"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592550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9413" y="684213"/>
            <a:ext cx="6099175" cy="34305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EA4ABD-046D-4B62-9F3A-DA4F74D4CE05}"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1795011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fld id="{0E82BC82-8750-4FBE-93D3-93C35779230C}" type="datetime1">
              <a:rPr lang="en-US" smtClean="0">
                <a:solidFill>
                  <a:prstClr val="black"/>
                </a:solidFill>
              </a:rPr>
              <a:t>2/25/2015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42</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2763172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add annotations right on the page, with pen or mouse and</a:t>
            </a:r>
            <a:r>
              <a:rPr lang="en-US" baseline="0" dirty="0" smtClean="0"/>
              <a:t> keyboard.</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67"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A54108F9-8DDC-4B1A-82ED-3093BCA38B57}" type="datetime1">
              <a:rPr lang="en-US" smtClean="0"/>
              <a:t>2/25/2015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11</a:t>
            </a:fld>
            <a:endParaRPr lang="en-US" dirty="0"/>
          </a:p>
        </p:txBody>
      </p:sp>
    </p:spTree>
    <p:extLst>
      <p:ext uri="{BB962C8B-B14F-4D97-AF65-F5344CB8AC3E}">
        <p14:creationId xmlns:p14="http://schemas.microsoft.com/office/powerpoint/2010/main" val="3832990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can easily clip the information to OneNote.</a:t>
            </a:r>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31467"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FBC056B-D002-47EB-A7FF-87AF07EE6E52}" type="datetime1">
              <a:rPr lang="en-US" smtClean="0"/>
              <a:t>2/25/2015</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12</a:t>
            </a:fld>
            <a:endParaRPr lang="en-US" dirty="0"/>
          </a:p>
        </p:txBody>
      </p:sp>
    </p:spTree>
    <p:extLst>
      <p:ext uri="{BB962C8B-B14F-4D97-AF65-F5344CB8AC3E}">
        <p14:creationId xmlns:p14="http://schemas.microsoft.com/office/powerpoint/2010/main" val="1674428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0529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05293"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FFD569AB-21BB-4B84-B529-88F2D35928F5}" type="datetime1">
              <a:rPr lang="en-US" smtClean="0">
                <a:solidFill>
                  <a:prstClr val="black"/>
                </a:solidFill>
              </a:rPr>
              <a:pPr/>
              <a:t>2/25/2015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3509300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Notes Header</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1467" eaLnBrk="0" hangingPunct="0"/>
            <a:r>
              <a:rPr lang="en-US" smtClean="0">
                <a:gradFill>
                  <a:gsLst>
                    <a:gs pos="0">
                      <a:prstClr val="black"/>
                    </a:gs>
                    <a:gs pos="100000">
                      <a:prstClr val="black"/>
                    </a:gs>
                  </a:gsLst>
                  <a:lin ang="5400000" scaled="0"/>
                </a:gradFill>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500" smtClean="0">
                <a:gradFill>
                  <a:gsLst>
                    <a:gs pos="0">
                      <a:prstClr val="black"/>
                    </a:gs>
                    <a:gs pos="100000">
                      <a:prstClr val="black"/>
                    </a:gs>
                  </a:gsLst>
                  <a:lin ang="5400000" scaled="0"/>
                </a:gradFill>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smtClean="0">
              <a:gradFill>
                <a:gsLst>
                  <a:gs pos="0">
                    <a:prstClr val="black"/>
                  </a:gs>
                  <a:gs pos="100000">
                    <a:prstClr val="black"/>
                  </a:gs>
                </a:gsLst>
                <a:lin ang="5400000" scaled="0"/>
              </a:gradFill>
              <a:ea typeface="Segoe UI" pitchFamily="34" charset="0"/>
              <a:cs typeface="Segoe UI" pitchFamily="34" charset="0"/>
            </a:endParaRPr>
          </a:p>
        </p:txBody>
      </p:sp>
      <p:sp>
        <p:nvSpPr>
          <p:cNvPr id="6" name="Date Placeholder 5"/>
          <p:cNvSpPr>
            <a:spLocks noGrp="1"/>
          </p:cNvSpPr>
          <p:nvPr>
            <p:ph type="dt" idx="12"/>
          </p:nvPr>
        </p:nvSpPr>
        <p:spPr/>
        <p:txBody>
          <a:bodyPr/>
          <a:lstStyle/>
          <a:p>
            <a:fld id="{0248F103-C755-4F31-BCF0-03B87CBF4AC8}" type="datetime1">
              <a:rPr lang="en-US" smtClean="0">
                <a:solidFill>
                  <a:prstClr val="black"/>
                </a:solidFill>
              </a:rPr>
              <a:pPr/>
              <a:t>2/25/2015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1602263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Notes Header</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1467" eaLnBrk="0" hangingPunct="0"/>
            <a:r>
              <a:rPr lang="en-US" smtClean="0">
                <a:gradFill>
                  <a:gsLst>
                    <a:gs pos="0">
                      <a:prstClr val="black"/>
                    </a:gs>
                    <a:gs pos="100000">
                      <a:prstClr val="black"/>
                    </a:gs>
                  </a:gsLst>
                  <a:lin ang="5400000" scaled="0"/>
                </a:gradFill>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500" smtClean="0">
                <a:gradFill>
                  <a:gsLst>
                    <a:gs pos="0">
                      <a:prstClr val="black"/>
                    </a:gs>
                    <a:gs pos="100000">
                      <a:prstClr val="black"/>
                    </a:gs>
                  </a:gsLst>
                  <a:lin ang="5400000" scaled="0"/>
                </a:gradFill>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smtClean="0">
              <a:gradFill>
                <a:gsLst>
                  <a:gs pos="0">
                    <a:prstClr val="black"/>
                  </a:gs>
                  <a:gs pos="100000">
                    <a:prstClr val="black"/>
                  </a:gs>
                </a:gsLst>
                <a:lin ang="5400000" scaled="0"/>
              </a:gradFill>
              <a:ea typeface="Segoe UI" pitchFamily="34" charset="0"/>
              <a:cs typeface="Segoe UI" pitchFamily="34" charset="0"/>
            </a:endParaRPr>
          </a:p>
        </p:txBody>
      </p:sp>
      <p:sp>
        <p:nvSpPr>
          <p:cNvPr id="6" name="Date Placeholder 5"/>
          <p:cNvSpPr>
            <a:spLocks noGrp="1"/>
          </p:cNvSpPr>
          <p:nvPr>
            <p:ph type="dt" idx="12"/>
          </p:nvPr>
        </p:nvSpPr>
        <p:spPr/>
        <p:txBody>
          <a:bodyPr/>
          <a:lstStyle/>
          <a:p>
            <a:fld id="{0248F103-C755-4F31-BCF0-03B87CBF4AC8}" type="datetime1">
              <a:rPr lang="en-US" smtClean="0">
                <a:solidFill>
                  <a:prstClr val="black"/>
                </a:solidFill>
              </a:rPr>
              <a:pPr/>
              <a:t>2/25/2015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7951045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Notes Header</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1467" eaLnBrk="0" hangingPunct="0"/>
            <a:r>
              <a:rPr lang="en-US" smtClean="0">
                <a:gradFill>
                  <a:gsLst>
                    <a:gs pos="0">
                      <a:prstClr val="black"/>
                    </a:gs>
                    <a:gs pos="100000">
                      <a:prstClr val="black"/>
                    </a:gs>
                  </a:gsLst>
                  <a:lin ang="5400000" scaled="0"/>
                </a:gradFill>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500" smtClean="0">
                <a:gradFill>
                  <a:gsLst>
                    <a:gs pos="0">
                      <a:prstClr val="black"/>
                    </a:gs>
                    <a:gs pos="100000">
                      <a:prstClr val="black"/>
                    </a:gs>
                  </a:gsLst>
                  <a:lin ang="5400000" scaled="0"/>
                </a:gradFill>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smtClean="0">
              <a:gradFill>
                <a:gsLst>
                  <a:gs pos="0">
                    <a:prstClr val="black"/>
                  </a:gs>
                  <a:gs pos="100000">
                    <a:prstClr val="black"/>
                  </a:gs>
                </a:gsLst>
                <a:lin ang="5400000" scaled="0"/>
              </a:gradFill>
              <a:ea typeface="Segoe UI" pitchFamily="34" charset="0"/>
              <a:cs typeface="Segoe UI" pitchFamily="34" charset="0"/>
            </a:endParaRPr>
          </a:p>
        </p:txBody>
      </p:sp>
      <p:sp>
        <p:nvSpPr>
          <p:cNvPr id="6" name="Date Placeholder 5"/>
          <p:cNvSpPr>
            <a:spLocks noGrp="1"/>
          </p:cNvSpPr>
          <p:nvPr>
            <p:ph type="dt" idx="12"/>
          </p:nvPr>
        </p:nvSpPr>
        <p:spPr/>
        <p:txBody>
          <a:bodyPr/>
          <a:lstStyle/>
          <a:p>
            <a:fld id="{0248F103-C755-4F31-BCF0-03B87CBF4AC8}" type="datetime1">
              <a:rPr lang="en-US" smtClean="0">
                <a:solidFill>
                  <a:prstClr val="black"/>
                </a:solidFill>
              </a:rPr>
              <a:pPr/>
              <a:t>2/25/2015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2156645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Notes Header</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31467" eaLnBrk="0" hangingPunct="0"/>
            <a:r>
              <a:rPr lang="en-US" smtClean="0">
                <a:gradFill>
                  <a:gsLst>
                    <a:gs pos="0">
                      <a:prstClr val="black"/>
                    </a:gs>
                    <a:gs pos="100000">
                      <a:prstClr val="black"/>
                    </a:gs>
                  </a:gsLst>
                  <a:lin ang="5400000" scaled="0"/>
                </a:gradFill>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31467" eaLnBrk="0" hangingPunct="0"/>
            <a:r>
              <a:rPr lang="en-US" sz="500" smtClean="0">
                <a:gradFill>
                  <a:gsLst>
                    <a:gs pos="0">
                      <a:prstClr val="black"/>
                    </a:gs>
                    <a:gs pos="100000">
                      <a:prstClr val="black"/>
                    </a:gs>
                  </a:gsLst>
                  <a:lin ang="5400000" scaled="0"/>
                </a:gradFill>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smtClean="0">
              <a:gradFill>
                <a:gsLst>
                  <a:gs pos="0">
                    <a:prstClr val="black"/>
                  </a:gs>
                  <a:gs pos="100000">
                    <a:prstClr val="black"/>
                  </a:gs>
                </a:gsLst>
                <a:lin ang="5400000" scaled="0"/>
              </a:gradFill>
              <a:ea typeface="Segoe UI" pitchFamily="34" charset="0"/>
              <a:cs typeface="Segoe UI" pitchFamily="34" charset="0"/>
            </a:endParaRPr>
          </a:p>
        </p:txBody>
      </p:sp>
      <p:sp>
        <p:nvSpPr>
          <p:cNvPr id="6" name="Date Placeholder 5"/>
          <p:cNvSpPr>
            <a:spLocks noGrp="1"/>
          </p:cNvSpPr>
          <p:nvPr>
            <p:ph type="dt" idx="12"/>
          </p:nvPr>
        </p:nvSpPr>
        <p:spPr/>
        <p:txBody>
          <a:bodyPr/>
          <a:lstStyle/>
          <a:p>
            <a:fld id="{0248F103-C755-4F31-BCF0-03B87CBF4AC8}" type="datetime1">
              <a:rPr lang="en-US" smtClean="0">
                <a:solidFill>
                  <a:prstClr val="black"/>
                </a:solidFill>
              </a:rPr>
              <a:pPr/>
              <a:t>2/25/2015</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347290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2.xml"/><Relationship Id="rId7" Type="http://schemas.openxmlformats.org/officeDocument/2006/relationships/oleObject" Target="../embeddings/oleObject1.bin"/><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slideMaster" Target="../slideMasters/slideMaster1.xml"/><Relationship Id="rId5" Type="http://schemas.openxmlformats.org/officeDocument/2006/relationships/tags" Target="../tags/tag4.xml"/><Relationship Id="rId4" Type="http://schemas.openxmlformats.org/officeDocument/2006/relationships/tags" Target="../tags/tag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639" y="2130426"/>
            <a:ext cx="10362724" cy="747897"/>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9277" y="3886200"/>
            <a:ext cx="8533447" cy="49859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52242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474505" y="1447801"/>
            <a:ext cx="5201424" cy="2055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32639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508001" y="228600"/>
            <a:ext cx="11190817" cy="750888"/>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508002" y="1416051"/>
            <a:ext cx="5490633" cy="248683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201834" y="1416051"/>
            <a:ext cx="5490633" cy="248683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08002" y="2552701"/>
            <a:ext cx="5490633" cy="248683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201834" y="2552701"/>
            <a:ext cx="5490633" cy="248683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9148061"/>
      </p:ext>
    </p:extLst>
  </p:cSld>
  <p:clrMapOvr>
    <a:masterClrMapping/>
  </p:clrMapOvr>
  <p:transition>
    <p:strips dir="rd"/>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Walkin">
    <p:bg bwMode="gray">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MS logo white"/>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
          <a:xfrm>
            <a:off x="462269" y="474236"/>
            <a:ext cx="1775509" cy="380393"/>
          </a:xfrm>
          <a:prstGeom prst="rect">
            <a:avLst/>
          </a:prstGeom>
        </p:spPr>
      </p:pic>
    </p:spTree>
    <p:extLst>
      <p:ext uri="{BB962C8B-B14F-4D97-AF65-F5344CB8AC3E}">
        <p14:creationId xmlns:p14="http://schemas.microsoft.com/office/powerpoint/2010/main" val="3690219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0" y="1008"/>
            <a:ext cx="12191999" cy="6855984"/>
          </a:xfrm>
          <a:prstGeom prst="rect">
            <a:avLst/>
          </a:prstGeom>
        </p:spPr>
      </p:pic>
      <p:sp>
        <p:nvSpPr>
          <p:cNvPr id="14" name="Dark gradation bottom"/>
          <p:cNvSpPr/>
          <p:nvPr userDrawn="1"/>
        </p:nvSpPr>
        <p:spPr bwMode="gray">
          <a:xfrm flipV="1">
            <a:off x="0" y="-3"/>
            <a:ext cx="12202081" cy="6858000"/>
          </a:xfrm>
          <a:prstGeom prst="rect">
            <a:avLst/>
          </a:prstGeom>
          <a:gradFill flip="none" rotWithShape="1">
            <a:gsLst>
              <a:gs pos="0">
                <a:srgbClr val="000000">
                  <a:alpha val="73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9" name="Dark gradation top"/>
          <p:cNvSpPr/>
          <p:nvPr userDrawn="1"/>
        </p:nvSpPr>
        <p:spPr bwMode="gray">
          <a:xfrm>
            <a:off x="0" y="-1007"/>
            <a:ext cx="12202080" cy="6858000"/>
          </a:xfrm>
          <a:prstGeom prst="rect">
            <a:avLst/>
          </a:prstGeom>
          <a:gradFill flip="none" rotWithShape="1">
            <a:gsLst>
              <a:gs pos="0">
                <a:srgbClr val="000000">
                  <a:alpha val="5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8" name="Rectangle 17"/>
          <p:cNvSpPr/>
          <p:nvPr userDrawn="1"/>
        </p:nvSpPr>
        <p:spPr bwMode="gray">
          <a:xfrm>
            <a:off x="269239" y="2084172"/>
            <a:ext cx="6274974" cy="3586208"/>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67683" y="2084171"/>
            <a:ext cx="6276530" cy="2062069"/>
          </a:xfrm>
          <a:noFill/>
        </p:spPr>
        <p:txBody>
          <a:bodyPr vert="horz" wrap="square" lIns="146304" tIns="91440" rIns="146304" bIns="91440" rtlCol="0" anchor="t" anchorCtr="0">
            <a:noAutofit/>
          </a:bodyPr>
          <a:lstStyle>
            <a:lvl1pPr>
              <a:defRPr lang="en-US" sz="5882" spc="-98"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69239" y="4146242"/>
            <a:ext cx="6274974" cy="1524136"/>
          </a:xfrm>
        </p:spPr>
        <p:txBody>
          <a:bodyPr tIns="109728" bIns="109728">
            <a:noAutofit/>
          </a:bodyPr>
          <a:lstStyle>
            <a:lvl1pPr marL="0" indent="0">
              <a:spcBef>
                <a:spcPts val="0"/>
              </a:spcBef>
              <a:buNone/>
              <a:defRPr sz="3137">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gray">
          <a:xfrm>
            <a:off x="449322" y="6061766"/>
            <a:ext cx="1522404" cy="326167"/>
          </a:xfrm>
          <a:prstGeom prst="rect">
            <a:avLst/>
          </a:prstGeom>
        </p:spPr>
      </p:pic>
    </p:spTree>
    <p:extLst>
      <p:ext uri="{BB962C8B-B14F-4D97-AF65-F5344CB8AC3E}">
        <p14:creationId xmlns:p14="http://schemas.microsoft.com/office/powerpoint/2010/main" val="28702620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rgbClr val="002050"/>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69303" y="2075840"/>
            <a:ext cx="8067760" cy="1801436"/>
          </a:xfrm>
          <a:noFill/>
        </p:spPr>
        <p:txBody>
          <a:bodyPr lIns="146304" tIns="91440" rIns="146304" bIns="91440" anchor="t" anchorCtr="0"/>
          <a:lstStyle>
            <a:lvl1pPr>
              <a:defRPr sz="5882" spc="-98"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MS logo white"/>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gray">
          <a:xfrm>
            <a:off x="449322" y="6061766"/>
            <a:ext cx="1522404" cy="326167"/>
          </a:xfrm>
          <a:prstGeom prst="rect">
            <a:avLst/>
          </a:prstGeom>
        </p:spPr>
      </p:pic>
    </p:spTree>
    <p:extLst>
      <p:ext uri="{BB962C8B-B14F-4D97-AF65-F5344CB8AC3E}">
        <p14:creationId xmlns:p14="http://schemas.microsoft.com/office/powerpoint/2010/main" val="2083226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69239" y="2084172"/>
            <a:ext cx="8067823"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302" y="2084187"/>
            <a:ext cx="8067761" cy="1793090"/>
          </a:xfrm>
          <a:noFill/>
        </p:spPr>
        <p:txBody>
          <a:bodyPr lIns="146304" tIns="91440" rIns="146304" bIns="91440" anchor="t" anchorCtr="0"/>
          <a:lstStyle>
            <a:lvl1pPr>
              <a:defRPr sz="5882" spc="-98"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69301" y="3878574"/>
            <a:ext cx="8067762" cy="1792326"/>
          </a:xfrm>
          <a:noFill/>
        </p:spPr>
        <p:txBody>
          <a:bodyPr lIns="146304" tIns="109728" rIns="146304" bIns="109728">
            <a:noAutofit/>
          </a:bodyPr>
          <a:lstStyle>
            <a:lvl1pPr marL="0" indent="0">
              <a:spcBef>
                <a:spcPts val="0"/>
              </a:spcBef>
              <a:buNone/>
              <a:defRPr sz="3529"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449322" y="6061766"/>
            <a:ext cx="1522404" cy="326167"/>
          </a:xfrm>
          <a:prstGeom prst="rect">
            <a:avLst/>
          </a:prstGeom>
        </p:spPr>
      </p:pic>
    </p:spTree>
    <p:extLst>
      <p:ext uri="{BB962C8B-B14F-4D97-AF65-F5344CB8AC3E}">
        <p14:creationId xmlns:p14="http://schemas.microsoft.com/office/powerpoint/2010/main" val="12032570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69302" y="1187644"/>
            <a:ext cx="8067761" cy="26896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1" y="1186356"/>
            <a:ext cx="8067822" cy="2697988"/>
          </a:xfrm>
          <a:noFill/>
        </p:spPr>
        <p:txBody>
          <a:bodyPr tIns="91440" bIns="91440" anchor="t" anchorCtr="0"/>
          <a:lstStyle>
            <a:lvl1pPr>
              <a:defRPr sz="7058" spc="-98"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69239" y="3877277"/>
            <a:ext cx="8067813" cy="1793881"/>
          </a:xfrm>
          <a:noFill/>
        </p:spPr>
        <p:txBody>
          <a:bodyPr lIns="182880" tIns="146304" rIns="182880" bIns="146304">
            <a:noAutofit/>
          </a:bodyPr>
          <a:lstStyle>
            <a:lvl1pPr marL="0" indent="0">
              <a:spcBef>
                <a:spcPts val="0"/>
              </a:spcBef>
              <a:buNone/>
              <a:defRPr sz="3529" spc="0" baseline="0">
                <a:gradFill>
                  <a:gsLst>
                    <a:gs pos="0">
                      <a:srgbClr val="FFFFFF"/>
                    </a:gs>
                    <a:gs pos="10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963541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269302" y="1187644"/>
            <a:ext cx="8067761" cy="26896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241" y="1186356"/>
            <a:ext cx="8067822" cy="2697988"/>
          </a:xfrm>
          <a:noFill/>
        </p:spPr>
        <p:txBody>
          <a:bodyPr tIns="91440" bIns="91440" anchor="t" anchorCtr="0"/>
          <a:lstStyle>
            <a:lvl1pPr>
              <a:defRPr sz="7058" spc="-98" baseline="0">
                <a:gradFill>
                  <a:gsLst>
                    <a:gs pos="5833">
                      <a:srgbClr val="FFFFFF"/>
                    </a:gs>
                    <a:gs pos="18000">
                      <a:srgbClr val="FFFFFF"/>
                    </a:gs>
                  </a:gsLst>
                  <a:lin ang="5400000" scaled="0"/>
                </a:gradFill>
              </a:defRPr>
            </a:lvl1pPr>
          </a:lstStyle>
          <a:p>
            <a:r>
              <a:rPr lang="en-US" dirty="0" smtClean="0"/>
              <a:t>Video title</a:t>
            </a:r>
            <a:endParaRPr lang="en-US" dirty="0"/>
          </a:p>
        </p:txBody>
      </p:sp>
      <p:pic>
        <p:nvPicPr>
          <p:cNvPr id="5" name="TechEd 2014 logo white"/>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8880125" y="440042"/>
            <a:ext cx="2907036" cy="1257969"/>
          </a:xfrm>
          <a:prstGeom prst="rect">
            <a:avLst/>
          </a:prstGeom>
        </p:spPr>
      </p:pic>
    </p:spTree>
    <p:extLst>
      <p:ext uri="{BB962C8B-B14F-4D97-AF65-F5344CB8AC3E}">
        <p14:creationId xmlns:p14="http://schemas.microsoft.com/office/powerpoint/2010/main" val="3661957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5652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505510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lgn="l" defTabSz="914367" rtl="0" eaLnBrk="1" latinLnBrk="0" hangingPunct="1">
              <a:lnSpc>
                <a:spcPct val="90000"/>
              </a:lnSpc>
              <a:spcBef>
                <a:spcPct val="0"/>
              </a:spcBef>
              <a:buNone/>
              <a:defRPr lang="en-US" sz="8627" b="0" kern="1200" cap="none" spc="-98"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8880125" y="440042"/>
            <a:ext cx="2907036" cy="1257969"/>
          </a:xfrm>
          <a:prstGeom prst="rect">
            <a:avLst/>
          </a:prstGeom>
        </p:spPr>
      </p:pic>
    </p:spTree>
    <p:extLst>
      <p:ext uri="{BB962C8B-B14F-4D97-AF65-F5344CB8AC3E}">
        <p14:creationId xmlns:p14="http://schemas.microsoft.com/office/powerpoint/2010/main" val="13635011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2238" y="228601"/>
            <a:ext cx="2243691" cy="32750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749680" y="228601"/>
            <a:ext cx="2985433" cy="32750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9002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lgn="l" defTabSz="914367" rtl="0" eaLnBrk="1" latinLnBrk="0" hangingPunct="1">
              <a:lnSpc>
                <a:spcPct val="90000"/>
              </a:lnSpc>
              <a:spcBef>
                <a:spcPct val="0"/>
              </a:spcBef>
              <a:buNone/>
              <a:defRPr lang="en-US" sz="8627" b="0" kern="1200" cap="none" spc="-98"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pic>
        <p:nvPicPr>
          <p:cNvPr id="4" name="TechEd 2014 logo white"/>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invGray">
          <a:xfrm>
            <a:off x="8880125" y="440042"/>
            <a:ext cx="2907036" cy="1257969"/>
          </a:xfrm>
          <a:prstGeom prst="rect">
            <a:avLst/>
          </a:prstGeom>
        </p:spPr>
      </p:pic>
    </p:spTree>
    <p:extLst>
      <p:ext uri="{BB962C8B-B14F-4D97-AF65-F5344CB8AC3E}">
        <p14:creationId xmlns:p14="http://schemas.microsoft.com/office/powerpoint/2010/main" val="39146747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69240" y="1189176"/>
            <a:ext cx="11655840" cy="2018835"/>
          </a:xfrm>
        </p:spPr>
        <p:txBody>
          <a:bodyPr/>
          <a:lstStyle>
            <a:lvl1pPr marL="0" indent="0">
              <a:buNone/>
              <a:defRPr/>
            </a:lvl1pPr>
            <a:lvl2pPr marL="28012" indent="0">
              <a:buNone/>
              <a:defRPr sz="1961"/>
            </a:lvl2pPr>
            <a:lvl3pPr marL="219428" indent="0">
              <a:buNone/>
              <a:defRPr sz="1961"/>
            </a:lvl3pPr>
            <a:lvl4pPr marL="466868" indent="0">
              <a:buNone/>
              <a:defRPr sz="1765"/>
            </a:lvl4pPr>
            <a:lvl5pPr marL="725201" indent="0">
              <a:buNone/>
              <a:defRPr sz="1765"/>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63395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69240" y="1189176"/>
            <a:ext cx="11655840" cy="2018835"/>
          </a:xfrm>
        </p:spPr>
        <p:txBody>
          <a:bodyPr/>
          <a:lstStyle>
            <a:lvl1pPr marL="0" indent="0">
              <a:buNone/>
              <a:defRPr>
                <a:gradFill>
                  <a:gsLst>
                    <a:gs pos="2920">
                      <a:schemeClr val="tx2"/>
                    </a:gs>
                    <a:gs pos="39000">
                      <a:schemeClr val="tx2"/>
                    </a:gs>
                  </a:gsLst>
                  <a:lin ang="5400000" scaled="0"/>
                </a:gradFill>
              </a:defRPr>
            </a:lvl1pPr>
            <a:lvl2pPr marL="28012" indent="0">
              <a:buNone/>
              <a:defRPr sz="1961"/>
            </a:lvl2pPr>
            <a:lvl3pPr marL="219428" indent="0">
              <a:buNone/>
              <a:defRPr sz="1961"/>
            </a:lvl3pPr>
            <a:lvl4pPr marL="466868" indent="0">
              <a:buNone/>
              <a:defRPr sz="1765"/>
            </a:lvl4pPr>
            <a:lvl5pPr marL="725201" indent="0">
              <a:buNone/>
              <a:defRPr sz="1765"/>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71237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184808"/>
          </a:xfrm>
        </p:spPr>
        <p:txBody>
          <a:bodyPr>
            <a:spAutoFit/>
          </a:bodyPr>
          <a:lstStyle>
            <a:lvl3pPr>
              <a:defRPr sz="2353"/>
            </a:lvl3pPr>
            <a:lvl4pPr>
              <a:defRPr sz="1961"/>
            </a:lvl4pPr>
            <a:lvl5pPr>
              <a:defRPr sz="1961"/>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881480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184808"/>
          </a:xfrm>
        </p:spPr>
        <p:txBody>
          <a:bodyPr>
            <a:spAutoFit/>
          </a:bodyPr>
          <a:lstStyle>
            <a:lvl1pPr>
              <a:buClr>
                <a:schemeClr val="tx2"/>
              </a:buClr>
              <a:defRPr>
                <a:gradFill>
                  <a:gsLst>
                    <a:gs pos="13869">
                      <a:schemeClr val="tx2"/>
                    </a:gs>
                    <a:gs pos="42000">
                      <a:schemeClr val="tx2"/>
                    </a:gs>
                  </a:gsLst>
                  <a:lin ang="5400000" scaled="0"/>
                </a:gradFill>
              </a:defRPr>
            </a:lvl1pPr>
            <a:lvl3pPr>
              <a:defRPr sz="2353"/>
            </a:lvl3pPr>
            <a:lvl4pPr>
              <a:defRPr sz="1961"/>
            </a:lvl4pPr>
            <a:lvl5pPr>
              <a:defRPr sz="1961"/>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84579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1" y="1189176"/>
            <a:ext cx="5378548" cy="2489784"/>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544214" y="1189176"/>
            <a:ext cx="5378548" cy="2489784"/>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17036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0" indent="0">
              <a:spcBef>
                <a:spcPts val="1200"/>
              </a:spcBef>
              <a:buClr>
                <a:schemeClr val="tx1"/>
              </a:buClr>
              <a:buFont typeface="Wingdings" pitchFamily="2" charset="2"/>
              <a:buNone/>
              <a:defRPr sz="3529">
                <a:gradFill>
                  <a:gsLst>
                    <a:gs pos="5109">
                      <a:schemeClr val="tx2"/>
                    </a:gs>
                    <a:gs pos="25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0" indent="0">
              <a:spcBef>
                <a:spcPts val="1200"/>
              </a:spcBef>
              <a:buClr>
                <a:schemeClr val="tx1"/>
              </a:buClr>
              <a:buFont typeface="Wingdings" pitchFamily="2" charset="2"/>
              <a:buNone/>
              <a:defRPr sz="3529">
                <a:gradFill>
                  <a:gsLst>
                    <a:gs pos="100000">
                      <a:schemeClr val="tx2"/>
                    </a:gs>
                    <a:gs pos="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623373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1" y="1189176"/>
            <a:ext cx="5378548" cy="2552967"/>
          </a:xfrm>
        </p:spPr>
        <p:txBody>
          <a:bodyPr wrap="square">
            <a:spAutoFit/>
          </a:bodyPr>
          <a:lstStyle>
            <a:lvl1pPr marL="281677" indent="-281677">
              <a:spcBef>
                <a:spcPts val="1200"/>
              </a:spcBef>
              <a:buClr>
                <a:schemeClr val="tx1"/>
              </a:buClr>
              <a:buFontTx/>
              <a:buBlip>
                <a:blip r:embed="rId2"/>
              </a:buBlip>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544214" y="1189176"/>
            <a:ext cx="5378548" cy="2552967"/>
          </a:xfrm>
        </p:spPr>
        <p:txBody>
          <a:bodyPr wrap="square">
            <a:spAutoFit/>
          </a:bodyPr>
          <a:lstStyle>
            <a:lvl1pPr marL="281677" indent="-281677">
              <a:spcBef>
                <a:spcPts val="1200"/>
              </a:spcBef>
              <a:buClr>
                <a:schemeClr val="tx1"/>
              </a:buClr>
              <a:buFontTx/>
              <a:buBlip>
                <a:blip r:embed="rId2"/>
              </a:buBlip>
              <a:defRPr sz="3529"/>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284845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wo Column 2-color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1" y="1189176"/>
            <a:ext cx="5378548" cy="2552967"/>
          </a:xfrm>
        </p:spPr>
        <p:txBody>
          <a:bodyPr wrap="square">
            <a:spAutoFit/>
          </a:bodyPr>
          <a:lstStyle>
            <a:lvl1pPr marL="281677" indent="-281677">
              <a:spcBef>
                <a:spcPts val="1200"/>
              </a:spcBef>
              <a:buClr>
                <a:schemeClr val="tx2"/>
              </a:buClr>
              <a:buFontTx/>
              <a:buBlip>
                <a:blip r:embed="rId2"/>
              </a:buBlip>
              <a:defRPr sz="3529">
                <a:gradFill>
                  <a:gsLst>
                    <a:gs pos="5109">
                      <a:schemeClr val="tx2"/>
                    </a:gs>
                    <a:gs pos="100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544214" y="1189176"/>
            <a:ext cx="5378548" cy="2552967"/>
          </a:xfrm>
        </p:spPr>
        <p:txBody>
          <a:bodyPr wrap="square">
            <a:spAutoFit/>
          </a:bodyPr>
          <a:lstStyle>
            <a:lvl1pPr marL="281677" indent="-281677">
              <a:spcBef>
                <a:spcPts val="1200"/>
              </a:spcBef>
              <a:buClr>
                <a:schemeClr val="tx2"/>
              </a:buClr>
              <a:buFontTx/>
              <a:buBlip>
                <a:blip r:embed="rId2"/>
              </a:buBlip>
              <a:defRPr sz="3529">
                <a:gradFill>
                  <a:gsLst>
                    <a:gs pos="5109">
                      <a:schemeClr val="tx2"/>
                    </a:gs>
                    <a:gs pos="100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93276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02029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_Option 1">
    <p:spTree>
      <p:nvGrpSpPr>
        <p:cNvPr id="1" name=""/>
        <p:cNvGrpSpPr/>
        <p:nvPr/>
      </p:nvGrpSpPr>
      <p:grpSpPr>
        <a:xfrm>
          <a:off x="0" y="0"/>
          <a:ext cx="0" cy="0"/>
          <a:chOff x="0" y="0"/>
          <a:chExt cx="0" cy="0"/>
        </a:xfrm>
      </p:grpSpPr>
      <p:sp>
        <p:nvSpPr>
          <p:cNvPr id="2" name="Title 1"/>
          <p:cNvSpPr>
            <a:spLocks noGrp="1"/>
          </p:cNvSpPr>
          <p:nvPr>
            <p:ph type="title"/>
          </p:nvPr>
        </p:nvSpPr>
        <p:spPr>
          <a:xfrm>
            <a:off x="520836" y="3106738"/>
            <a:ext cx="11155093" cy="997196"/>
          </a:xfrm>
        </p:spPr>
        <p:txBody>
          <a:bodyPr anchor="b"/>
          <a:lstStyle>
            <a:lvl1pPr>
              <a:defRPr sz="7200" spc="-150" baseline="0">
                <a:gradFill>
                  <a:gsLst>
                    <a:gs pos="1250">
                      <a:schemeClr val="bg1"/>
                    </a:gs>
                    <a:gs pos="100000">
                      <a:schemeClr val="bg1"/>
                    </a:gs>
                  </a:gsLst>
                  <a:lin ang="5400000" scaled="0"/>
                </a:gradFill>
              </a:defRPr>
            </a:lvl1pPr>
          </a:lstStyle>
          <a:p>
            <a:r>
              <a:rPr lang="en-US" smtClean="0"/>
              <a:t>Click to edit Master title style</a:t>
            </a:r>
            <a:endParaRPr lang="en-US" dirty="0"/>
          </a:p>
        </p:txBody>
      </p:sp>
      <p:sp>
        <p:nvSpPr>
          <p:cNvPr id="5" name="Text Placeholder 4"/>
          <p:cNvSpPr>
            <a:spLocks noGrp="1"/>
          </p:cNvSpPr>
          <p:nvPr>
            <p:ph type="body" sz="quarter" idx="12"/>
          </p:nvPr>
        </p:nvSpPr>
        <p:spPr>
          <a:xfrm>
            <a:off x="520836" y="4656433"/>
            <a:ext cx="11155093" cy="498598"/>
          </a:xfrm>
        </p:spPr>
        <p:txBody>
          <a:bodyPr>
            <a:noAutofit/>
          </a:bodyPr>
          <a:lstStyle>
            <a:lvl1pPr marL="0" indent="0">
              <a:spcBef>
                <a:spcPts val="0"/>
              </a:spcBef>
              <a:buNone/>
              <a:defRPr spc="-70" baseline="0">
                <a:gradFill>
                  <a:gsLst>
                    <a:gs pos="0">
                      <a:schemeClr val="bg1"/>
                    </a:gs>
                    <a:gs pos="100000">
                      <a:schemeClr val="bg1"/>
                    </a:gs>
                  </a:gsLst>
                  <a:lin ang="5400000" scaled="0"/>
                </a:gradFill>
                <a:latin typeface="+mj-lt"/>
              </a:defRPr>
            </a:lvl1pPr>
          </a:lstStyle>
          <a:p>
            <a:pPr lvl="0"/>
            <a:r>
              <a:rPr lang="en-US" smtClean="0"/>
              <a:t>Click to edit Master text styles</a:t>
            </a:r>
          </a:p>
        </p:txBody>
      </p:sp>
    </p:spTree>
    <p:extLst>
      <p:ext uri="{BB962C8B-B14F-4D97-AF65-F5344CB8AC3E}">
        <p14:creationId xmlns:p14="http://schemas.microsoft.com/office/powerpoint/2010/main" val="4256099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77021" y="1187621"/>
            <a:ext cx="11655840" cy="899665"/>
          </a:xfrm>
        </p:spPr>
        <p:txBody>
          <a:bodyPr/>
          <a:lstStyle>
            <a:lvl1pPr>
              <a:defRPr sz="7058" baseline="0"/>
            </a:lvl1pPr>
          </a:lstStyle>
          <a:p>
            <a:r>
              <a:rPr lang="en-US" smtClean="0"/>
              <a:t>Click to edit Master title style</a:t>
            </a:r>
            <a:endParaRPr lang="en-US" dirty="0"/>
          </a:p>
        </p:txBody>
      </p:sp>
    </p:spTree>
    <p:extLst>
      <p:ext uri="{BB962C8B-B14F-4D97-AF65-F5344CB8AC3E}">
        <p14:creationId xmlns:p14="http://schemas.microsoft.com/office/powerpoint/2010/main" val="2380192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071684" y="2084173"/>
            <a:ext cx="8058229" cy="1793104"/>
          </a:xfrm>
        </p:spPr>
        <p:txBody>
          <a:bodyPr/>
          <a:lstStyle>
            <a:lvl1pPr>
              <a:defRPr sz="5882" baseline="0"/>
            </a:lvl1pPr>
          </a:lstStyle>
          <a:p>
            <a:r>
              <a:rPr lang="en-US" smtClean="0"/>
              <a:t>Click to edit Master title style</a:t>
            </a:r>
            <a:endParaRPr lang="en-US" dirty="0"/>
          </a:p>
        </p:txBody>
      </p:sp>
    </p:spTree>
    <p:extLst>
      <p:ext uri="{BB962C8B-B14F-4D97-AF65-F5344CB8AC3E}">
        <p14:creationId xmlns:p14="http://schemas.microsoft.com/office/powerpoint/2010/main" val="1653581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71684" y="2084173"/>
            <a:ext cx="8058229" cy="1793104"/>
          </a:xfrm>
        </p:spPr>
        <p:txBody>
          <a:bodyPr/>
          <a:lstStyle>
            <a:lvl1pPr>
              <a:defRPr sz="5882" baseline="0"/>
            </a:lvl1pPr>
          </a:lstStyle>
          <a:p>
            <a:r>
              <a:rPr lang="en-US" smtClean="0"/>
              <a:t>Click to edit Master title style</a:t>
            </a:r>
            <a:endParaRPr lang="en-US" dirty="0"/>
          </a:p>
        </p:txBody>
      </p:sp>
    </p:spTree>
    <p:extLst>
      <p:ext uri="{BB962C8B-B14F-4D97-AF65-F5344CB8AC3E}">
        <p14:creationId xmlns:p14="http://schemas.microsoft.com/office/powerpoint/2010/main" val="3781490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65664" y="1178349"/>
            <a:ext cx="9860672" cy="899665"/>
          </a:xfrm>
        </p:spPr>
        <p:txBody>
          <a:bodyPr/>
          <a:lstStyle>
            <a:lvl1pPr marL="228766" indent="-228766">
              <a:defRPr sz="5882"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647788" y="5025984"/>
            <a:ext cx="5378549" cy="1050156"/>
          </a:xfrm>
        </p:spPr>
        <p:txBody>
          <a:bodyPr/>
          <a:lstStyle>
            <a:lvl1pPr marL="0" indent="0">
              <a:spcBef>
                <a:spcPts val="0"/>
              </a:spcBef>
              <a:buNone/>
              <a:defRPr sz="3137"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2641796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65664" y="2084173"/>
            <a:ext cx="9860672" cy="899665"/>
          </a:xfrm>
        </p:spPr>
        <p:txBody>
          <a:bodyPr/>
          <a:lstStyle>
            <a:lvl1pPr marL="277008" indent="-277008">
              <a:tabLst>
                <a:tab pos="277008" algn="l"/>
              </a:tabLst>
              <a:defRPr sz="5882"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647788" y="4773813"/>
            <a:ext cx="5378549" cy="1050156"/>
          </a:xfrm>
        </p:spPr>
        <p:txBody>
          <a:bodyPr/>
          <a:lstStyle>
            <a:lvl1pPr marL="0" indent="0">
              <a:spcBef>
                <a:spcPts val="0"/>
              </a:spcBef>
              <a:buNone/>
              <a:defRPr sz="3137"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1964102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Big Idea &amp; 3 Point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77021" y="2383023"/>
            <a:ext cx="11653523" cy="914360"/>
          </a:xfrm>
        </p:spPr>
        <p:txBody>
          <a:bodyPr/>
          <a:lstStyle>
            <a:lvl1pPr marL="0" indent="0">
              <a:buNone/>
              <a:defRPr sz="5294">
                <a:gradFill>
                  <a:gsLst>
                    <a:gs pos="3333">
                      <a:schemeClr val="tx1"/>
                    </a:gs>
                    <a:gs pos="3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smtClean="0"/>
              <a:t>Click to edit Master text styles</a:t>
            </a:r>
          </a:p>
        </p:txBody>
      </p:sp>
      <p:sp>
        <p:nvSpPr>
          <p:cNvPr id="4" name="Title 1"/>
          <p:cNvSpPr>
            <a:spLocks noGrp="1"/>
          </p:cNvSpPr>
          <p:nvPr>
            <p:ph type="title"/>
          </p:nvPr>
        </p:nvSpPr>
        <p:spPr>
          <a:xfrm>
            <a:off x="277021" y="1187621"/>
            <a:ext cx="11655840" cy="899665"/>
          </a:xfrm>
        </p:spPr>
        <p:txBody>
          <a:bodyPr/>
          <a:lstStyle>
            <a:lvl1pPr>
              <a:defRPr sz="7058"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4039834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0020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1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61045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636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9679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6196" name="think-cell Slide" r:id="rId7" imgW="270" imgH="270" progId="TCLayout.ActiveDocument.1">
                  <p:embed/>
                </p:oleObj>
              </mc:Choice>
              <mc:Fallback>
                <p:oleObj name="think-cell Slide" r:id="rId7" imgW="270" imgH="270" progId="TCLayout.ActiveDocument.1">
                  <p:embed/>
                  <p:pic>
                    <p:nvPicPr>
                      <p:cNvPr id="0" name=""/>
                      <p:cNvPicPr/>
                      <p:nvPr/>
                    </p:nvPicPr>
                    <p:blipFill>
                      <a:blip r:embed="rId8"/>
                      <a:stretch>
                        <a:fillRect/>
                      </a:stretch>
                    </p:blipFill>
                    <p:spPr>
                      <a:xfrm>
                        <a:off x="1589" y="1590"/>
                        <a:ext cx="1587" cy="1587"/>
                      </a:xfrm>
                      <a:prstGeom prst="rect">
                        <a:avLst/>
                      </a:prstGeom>
                    </p:spPr>
                  </p:pic>
                </p:oleObj>
              </mc:Fallback>
            </mc:AlternateContent>
          </a:graphicData>
        </a:graphic>
      </p:graphicFrame>
      <p:sp>
        <p:nvSpPr>
          <p:cNvPr id="2" name="Title 1"/>
          <p:cNvSpPr>
            <a:spLocks noGrp="1"/>
          </p:cNvSpPr>
          <p:nvPr>
            <p:ph type="title"/>
            <p:custDataLst>
              <p:tags r:id="rId3"/>
            </p:custDataLst>
          </p:nvPr>
        </p:nvSpPr>
        <p:spPr>
          <a:xfrm>
            <a:off x="1" y="192025"/>
            <a:ext cx="12192000" cy="646042"/>
          </a:xfrm>
        </p:spPr>
        <p:txBody>
          <a:bodyPr>
            <a:noAutofit/>
          </a:bodyPr>
          <a:lstStyle>
            <a:lvl1pPr>
              <a:defRPr/>
            </a:lvl1pPr>
          </a:lstStyle>
          <a:p>
            <a:endParaRPr lang="en-US" dirty="0"/>
          </a:p>
        </p:txBody>
      </p:sp>
      <p:sp>
        <p:nvSpPr>
          <p:cNvPr id="6" name="Text Placeholder 5"/>
          <p:cNvSpPr>
            <a:spLocks noGrp="1"/>
          </p:cNvSpPr>
          <p:nvPr>
            <p:ph type="body" sz="quarter" idx="13" hasCustomPrompt="1"/>
            <p:custDataLst>
              <p:tags r:id="rId4"/>
            </p:custDataLst>
          </p:nvPr>
        </p:nvSpPr>
        <p:spPr>
          <a:xfrm>
            <a:off x="1" y="850392"/>
            <a:ext cx="12192000" cy="373063"/>
          </a:xfrm>
          <a:prstGeom prst="rect">
            <a:avLst/>
          </a:prstGeom>
        </p:spPr>
        <p:txBody>
          <a:bodyPr lIns="380851" tIns="53319" rIns="53319" bIns="53319">
            <a:noAutofit/>
          </a:bodyPr>
          <a:lstStyle>
            <a:lvl1pPr marL="0" indent="0">
              <a:buNone/>
              <a:defRPr sz="2799">
                <a:latin typeface="Segoe UI Light" pitchFamily="34" charset="0"/>
              </a:defRPr>
            </a:lvl1pPr>
            <a:lvl2pPr marL="281532" indent="0">
              <a:buNone/>
              <a:defRPr/>
            </a:lvl2pPr>
            <a:lvl3pPr marL="588178" indent="0">
              <a:buNone/>
              <a:defRPr/>
            </a:lvl3pPr>
            <a:lvl4pPr marL="869708" indent="0">
              <a:buNone/>
              <a:defRPr/>
            </a:lvl4pPr>
            <a:lvl5pPr marL="1104979" indent="0">
              <a:buNone/>
              <a:defRPr/>
            </a:lvl5pPr>
          </a:lstStyle>
          <a:p>
            <a:pPr lvl="0"/>
            <a:r>
              <a:rPr lang="en-US" dirty="0" smtClean="0"/>
              <a:t>Click to add subtitle</a:t>
            </a:r>
          </a:p>
        </p:txBody>
      </p:sp>
      <p:sp>
        <p:nvSpPr>
          <p:cNvPr id="16" name="Text Placeholder 15"/>
          <p:cNvSpPr>
            <a:spLocks noGrp="1"/>
          </p:cNvSpPr>
          <p:nvPr>
            <p:ph type="body" sz="quarter" idx="14"/>
            <p:custDataLst>
              <p:tags r:id="rId5"/>
            </p:custDataLst>
          </p:nvPr>
        </p:nvSpPr>
        <p:spPr>
          <a:xfrm>
            <a:off x="404812" y="1330327"/>
            <a:ext cx="11365992" cy="198823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35951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Wingdings" panose="05000000000000000000" pitchFamily="2" charset="2"/>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Wingdings" panose="05000000000000000000" pitchFamily="2" charset="2"/>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Wingdings" panose="05000000000000000000" pitchFamily="2" charset="2"/>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Wingdings" panose="05000000000000000000" pitchFamily="2" charset="2"/>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Wingdings" panose="05000000000000000000" pitchFamily="2" charset="2"/>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1762869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2415"/>
            <a:ext cx="11653522" cy="2089751"/>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71443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cSld name="1_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0"/>
            <a:ext cx="11151917"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248" y="1447800"/>
            <a:ext cx="11151917" cy="218480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80128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woTxTwoObj">
  <p:cSld name="Comparison">
    <p:bg>
      <p:bgPr>
        <a:solidFill>
          <a:srgbClr val="00126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760" y="274639"/>
            <a:ext cx="10972482" cy="74789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759" y="1661366"/>
            <a:ext cx="5386203" cy="513510"/>
          </a:xfrm>
        </p:spPr>
        <p:txBody>
          <a:bodyPr anchor="b"/>
          <a:lstStyle>
            <a:lvl1pPr marL="0" indent="0">
              <a:buNone/>
              <a:defRPr sz="2400" b="1"/>
            </a:lvl1pPr>
            <a:lvl2pPr marL="457112" indent="0">
              <a:buNone/>
              <a:defRPr sz="2000" b="1"/>
            </a:lvl2pPr>
            <a:lvl3pPr marL="914225" indent="0">
              <a:buNone/>
              <a:defRPr sz="1800" b="1"/>
            </a:lvl3pPr>
            <a:lvl4pPr marL="1371337" indent="0">
              <a:buNone/>
              <a:defRPr sz="1600" b="1"/>
            </a:lvl4pPr>
            <a:lvl5pPr marL="1828449" indent="0">
              <a:buNone/>
              <a:defRPr sz="1600" b="1"/>
            </a:lvl5pPr>
            <a:lvl6pPr marL="2285561" indent="0">
              <a:buNone/>
              <a:defRPr sz="1600" b="1"/>
            </a:lvl6pPr>
            <a:lvl7pPr marL="2742674" indent="0">
              <a:buNone/>
              <a:defRPr sz="1600" b="1"/>
            </a:lvl7pPr>
            <a:lvl8pPr marL="3199785" indent="0">
              <a:buNone/>
              <a:defRPr sz="1600" b="1"/>
            </a:lvl8pPr>
            <a:lvl9pPr marL="365689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759" y="2174876"/>
            <a:ext cx="5386203" cy="16983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863" y="1661366"/>
            <a:ext cx="5389378" cy="513510"/>
          </a:xfrm>
        </p:spPr>
        <p:txBody>
          <a:bodyPr anchor="b"/>
          <a:lstStyle>
            <a:lvl1pPr marL="0" indent="0">
              <a:buNone/>
              <a:defRPr sz="2400" b="1"/>
            </a:lvl1pPr>
            <a:lvl2pPr marL="457112" indent="0">
              <a:buNone/>
              <a:defRPr sz="2000" b="1"/>
            </a:lvl2pPr>
            <a:lvl3pPr marL="914225" indent="0">
              <a:buNone/>
              <a:defRPr sz="1800" b="1"/>
            </a:lvl3pPr>
            <a:lvl4pPr marL="1371337" indent="0">
              <a:buNone/>
              <a:defRPr sz="1600" b="1"/>
            </a:lvl4pPr>
            <a:lvl5pPr marL="1828449" indent="0">
              <a:buNone/>
              <a:defRPr sz="1600" b="1"/>
            </a:lvl5pPr>
            <a:lvl6pPr marL="2285561" indent="0">
              <a:buNone/>
              <a:defRPr sz="1600" b="1"/>
            </a:lvl6pPr>
            <a:lvl7pPr marL="2742674" indent="0">
              <a:buNone/>
              <a:defRPr sz="1600" b="1"/>
            </a:lvl7pPr>
            <a:lvl8pPr marL="3199785" indent="0">
              <a:buNone/>
              <a:defRPr sz="1600" b="1"/>
            </a:lvl8pPr>
            <a:lvl9pPr marL="365689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863" y="2174876"/>
            <a:ext cx="5389378" cy="16983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05896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cenarios">
    <p:bg>
      <p:bgPr>
        <a:solidFill>
          <a:srgbClr val="68217A"/>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69241" y="1108888"/>
            <a:ext cx="11655840" cy="332449"/>
          </a:xfrm>
        </p:spPr>
        <p:txBody>
          <a:bodyPr tIns="0" bIns="0"/>
          <a:lstStyle>
            <a:lvl1pPr marL="0" indent="0" algn="l">
              <a:buNone/>
              <a:defRPr sz="2400">
                <a:solidFill>
                  <a:schemeClr val="bg1"/>
                </a:solidFill>
                <a:latin typeface="+mn-lt"/>
              </a:defRPr>
            </a:lvl1pPr>
            <a:lvl2pPr marL="457112" indent="0" algn="ctr">
              <a:buNone/>
              <a:defRPr sz="2000"/>
            </a:lvl2pPr>
            <a:lvl3pPr marL="914225" indent="0" algn="ctr">
              <a:buNone/>
              <a:defRPr sz="1800"/>
            </a:lvl3pPr>
            <a:lvl4pPr marL="1371337" indent="0" algn="ctr">
              <a:buNone/>
              <a:defRPr sz="1600"/>
            </a:lvl4pPr>
            <a:lvl5pPr marL="1828449" indent="0" algn="ctr">
              <a:buNone/>
              <a:defRPr sz="1600"/>
            </a:lvl5pPr>
            <a:lvl6pPr marL="2285561" indent="0" algn="ctr">
              <a:buNone/>
              <a:defRPr sz="1600"/>
            </a:lvl6pPr>
            <a:lvl7pPr marL="2742674" indent="0" algn="ctr">
              <a:buNone/>
              <a:defRPr sz="1600"/>
            </a:lvl7pPr>
            <a:lvl8pPr marL="3199785" indent="0" algn="ctr">
              <a:buNone/>
              <a:defRPr sz="1600"/>
            </a:lvl8pPr>
            <a:lvl9pPr marL="3656897" indent="0" algn="ctr">
              <a:buNone/>
              <a:defRPr sz="1600"/>
            </a:lvl9pPr>
          </a:lstStyle>
          <a:p>
            <a:r>
              <a:rPr lang="en-US" dirty="0" smtClean="0"/>
              <a:t>Click to edit Master subtitle style</a:t>
            </a:r>
            <a:endParaRPr lang="en-US" dirty="0"/>
          </a:p>
        </p:txBody>
      </p:sp>
      <p:sp>
        <p:nvSpPr>
          <p:cNvPr id="7" name="Title 6"/>
          <p:cNvSpPr>
            <a:spLocks noGrp="1"/>
          </p:cNvSpPr>
          <p:nvPr>
            <p:ph type="title"/>
          </p:nvPr>
        </p:nvSpPr>
        <p:spPr/>
        <p:txBody>
          <a:bodyPr tIns="0" bIns="0" anchor="ctr" anchorCtr="0"/>
          <a:lstStyle>
            <a:lvl1pPr>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800174356"/>
      </p:ext>
    </p:extLst>
  </p:cSld>
  <p:clrMapOvr>
    <a:masterClrMapping/>
  </p:clrMapOvr>
  <p:transition>
    <p:fade/>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Adapt Detail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921">
                <a:gradFill>
                  <a:gsLst>
                    <a:gs pos="1250">
                      <a:schemeClr val="bg1"/>
                    </a:gs>
                    <a:gs pos="100000">
                      <a:schemeClr val="bg1"/>
                    </a:gs>
                  </a:gsLst>
                  <a:lin ang="5400000" scaled="0"/>
                </a:gra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86263046"/>
      </p:ext>
    </p:extLst>
  </p:cSld>
  <p:clrMapOvr>
    <a:masterClrMapping/>
  </p:clrMapOvr>
  <p:transition>
    <p:fade/>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Adapt Detail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921">
                <a:gradFill>
                  <a:gsLst>
                    <a:gs pos="1250">
                      <a:schemeClr val="bg1"/>
                    </a:gs>
                    <a:gs pos="100000">
                      <a:schemeClr val="bg1"/>
                    </a:gs>
                  </a:gsLst>
                  <a:lin ang="5400000" scaled="0"/>
                </a:gra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806503138"/>
      </p:ext>
    </p:extLst>
  </p:cSld>
  <p:clrMapOvr>
    <a:masterClrMapping/>
  </p:clrMapOvr>
  <p:transition>
    <p:fade/>
  </p:transition>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641008"/>
      </p:ext>
    </p:extLst>
  </p:cSld>
  <p:clrMapOvr>
    <a:masterClrMapping/>
  </p:clrMapOvr>
  <p:transition>
    <p:fade/>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ection detail- purple">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1"/>
            <a:ext cx="12192000" cy="6990119"/>
          </a:xfrm>
          <a:solidFill>
            <a:schemeClr val="tx1">
              <a:lumMod val="50000"/>
            </a:schemeClr>
          </a:solidFill>
        </p:spPr>
        <p:txBody>
          <a:bodyPr tIns="4114800" bIns="2377440"/>
          <a:lstStyle>
            <a:lvl1pPr marL="0" indent="0" algn="ctr">
              <a:buNone/>
              <a:defRPr/>
            </a:lvl1pPr>
          </a:lstStyle>
          <a:p>
            <a:r>
              <a:rPr lang="en-US" dirty="0" smtClean="0"/>
              <a:t>click to add picture</a:t>
            </a:r>
            <a:endParaRPr lang="en-US" dirty="0"/>
          </a:p>
        </p:txBody>
      </p:sp>
      <p:sp>
        <p:nvSpPr>
          <p:cNvPr id="8" name="Text Placeholder 7"/>
          <p:cNvSpPr>
            <a:spLocks noGrp="1"/>
          </p:cNvSpPr>
          <p:nvPr>
            <p:ph type="body" sz="quarter" idx="11"/>
          </p:nvPr>
        </p:nvSpPr>
        <p:spPr>
          <a:xfrm>
            <a:off x="6099892" y="0"/>
            <a:ext cx="6092109" cy="6858000"/>
          </a:xfrm>
          <a:solidFill>
            <a:srgbClr val="68217A">
              <a:alpha val="90000"/>
            </a:srgbClr>
          </a:solidFill>
        </p:spPr>
        <p:txBody>
          <a:bodyPr tIns="3383280">
            <a:noAutofit/>
          </a:bodyPr>
          <a:lstStyle>
            <a:lvl1pPr marL="222541" indent="0">
              <a:lnSpc>
                <a:spcPct val="150000"/>
              </a:lnSpc>
              <a:buNone/>
              <a:defRPr sz="2353">
                <a:gradFill>
                  <a:gsLst>
                    <a:gs pos="1250">
                      <a:schemeClr val="bg1"/>
                    </a:gs>
                    <a:gs pos="100000">
                      <a:schemeClr val="bg1">
                        <a:alpha val="99000"/>
                      </a:schemeClr>
                    </a:gs>
                  </a:gsLst>
                  <a:lin ang="5400000" scaled="0"/>
                </a:gradFill>
                <a:latin typeface="+mn-lt"/>
              </a:defRPr>
            </a:lvl1pPr>
            <a:lvl2pPr>
              <a:defRPr>
                <a:gradFill>
                  <a:gsLst>
                    <a:gs pos="1250">
                      <a:schemeClr val="bg1"/>
                    </a:gs>
                    <a:gs pos="100000">
                      <a:schemeClr val="bg1">
                        <a:alpha val="99000"/>
                      </a:schemeClr>
                    </a:gs>
                  </a:gsLst>
                  <a:lin ang="5400000" scaled="0"/>
                </a:gradFill>
              </a:defRPr>
            </a:lvl2pPr>
            <a:lvl3pPr>
              <a:defRPr>
                <a:gradFill>
                  <a:gsLst>
                    <a:gs pos="1250">
                      <a:schemeClr val="bg1"/>
                    </a:gs>
                    <a:gs pos="100000">
                      <a:schemeClr val="bg1">
                        <a:alpha val="99000"/>
                      </a:schemeClr>
                    </a:gs>
                  </a:gsLst>
                  <a:lin ang="5400000" scaled="0"/>
                </a:gradFill>
              </a:defRPr>
            </a:lvl3pPr>
            <a:lvl4pPr>
              <a:defRPr>
                <a:gradFill>
                  <a:gsLst>
                    <a:gs pos="1250">
                      <a:schemeClr val="bg1"/>
                    </a:gs>
                    <a:gs pos="100000">
                      <a:schemeClr val="bg1">
                        <a:alpha val="99000"/>
                      </a:schemeClr>
                    </a:gs>
                  </a:gsLst>
                  <a:lin ang="5400000" scaled="0"/>
                </a:gradFill>
              </a:defRPr>
            </a:lvl4pPr>
            <a:lvl5pPr>
              <a:defRPr>
                <a:gradFill>
                  <a:gsLst>
                    <a:gs pos="1250">
                      <a:schemeClr val="bg1"/>
                    </a:gs>
                    <a:gs pos="100000">
                      <a:schemeClr val="bg1">
                        <a:alpha val="99000"/>
                      </a:schemeClr>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6100165" y="637754"/>
            <a:ext cx="6091836" cy="2615715"/>
          </a:xfrm>
        </p:spPr>
        <p:txBody>
          <a:bodyPr anchor="b" anchorCtr="0"/>
          <a:lstStyle>
            <a:lvl1pPr marL="222541" indent="0">
              <a:defRPr sz="5294" b="0">
                <a:gradFill>
                  <a:gsLst>
                    <a:gs pos="1250">
                      <a:schemeClr val="bg1"/>
                    </a:gs>
                    <a:gs pos="100000">
                      <a:schemeClr val="bg1"/>
                    </a:gs>
                  </a:gsLst>
                  <a:lin ang="5400000" scaled="0"/>
                </a:gra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9038160"/>
      </p:ext>
    </p:extLst>
  </p:cSld>
  <p:clrMapOvr>
    <a:masterClrMapping/>
  </p:clrMapOvr>
  <p:transition>
    <p:fade/>
  </p:transition>
  <p:timing>
    <p:tnLst>
      <p:par>
        <p:cTn id="1" dur="indefinite" restart="never" nodeType="tmRoot"/>
      </p:par>
    </p:tnLst>
  </p:timing>
  <p:extLst>
    <p:ext uri="{DCECCB84-F9BA-43D5-87BE-67443E8EF086}">
      <p15:sldGuideLst xmlns:p15="http://schemas.microsoft.com/office/powerpoint/2012/main">
        <p15:guide id="1" orient="horz" pos="2203">
          <p15:clr>
            <a:srgbClr val="FBAE40"/>
          </p15:clr>
        </p15:guide>
        <p15:guide id="2" pos="4157">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section detail- orange">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1"/>
            <a:ext cx="12192000" cy="6990119"/>
          </a:xfrm>
          <a:solidFill>
            <a:schemeClr val="tx1">
              <a:lumMod val="50000"/>
            </a:schemeClr>
          </a:solidFill>
        </p:spPr>
        <p:txBody>
          <a:bodyPr tIns="4114800" bIns="2377440"/>
          <a:lstStyle>
            <a:lvl1pPr marL="0" indent="0" algn="ctr">
              <a:buNone/>
              <a:defRPr/>
            </a:lvl1pPr>
          </a:lstStyle>
          <a:p>
            <a:r>
              <a:rPr lang="en-US" dirty="0" smtClean="0"/>
              <a:t>click to add picture</a:t>
            </a:r>
            <a:endParaRPr lang="en-US" dirty="0"/>
          </a:p>
        </p:txBody>
      </p:sp>
      <p:sp>
        <p:nvSpPr>
          <p:cNvPr id="8" name="Text Placeholder 7"/>
          <p:cNvSpPr>
            <a:spLocks noGrp="1"/>
          </p:cNvSpPr>
          <p:nvPr>
            <p:ph type="body" sz="quarter" idx="11"/>
          </p:nvPr>
        </p:nvSpPr>
        <p:spPr>
          <a:xfrm>
            <a:off x="6099892" y="0"/>
            <a:ext cx="6092109" cy="6858000"/>
          </a:xfrm>
          <a:solidFill>
            <a:srgbClr val="DC3C00">
              <a:alpha val="90000"/>
            </a:srgbClr>
          </a:solidFill>
        </p:spPr>
        <p:txBody>
          <a:bodyPr tIns="3383280">
            <a:noAutofit/>
          </a:bodyPr>
          <a:lstStyle>
            <a:lvl1pPr marL="222541" indent="0">
              <a:lnSpc>
                <a:spcPct val="150000"/>
              </a:lnSpc>
              <a:buNone/>
              <a:defRPr sz="2353">
                <a:gradFill>
                  <a:gsLst>
                    <a:gs pos="1250">
                      <a:schemeClr val="bg1"/>
                    </a:gs>
                    <a:gs pos="100000">
                      <a:schemeClr val="bg1">
                        <a:alpha val="99000"/>
                      </a:schemeClr>
                    </a:gs>
                  </a:gsLst>
                  <a:lin ang="5400000" scaled="0"/>
                </a:gradFill>
                <a:latin typeface="+mn-lt"/>
              </a:defRPr>
            </a:lvl1pPr>
            <a:lvl2pPr>
              <a:defRPr>
                <a:gradFill>
                  <a:gsLst>
                    <a:gs pos="1250">
                      <a:schemeClr val="bg1"/>
                    </a:gs>
                    <a:gs pos="100000">
                      <a:schemeClr val="bg1">
                        <a:alpha val="99000"/>
                      </a:schemeClr>
                    </a:gs>
                  </a:gsLst>
                  <a:lin ang="5400000" scaled="0"/>
                </a:gradFill>
              </a:defRPr>
            </a:lvl2pPr>
            <a:lvl3pPr>
              <a:defRPr>
                <a:gradFill>
                  <a:gsLst>
                    <a:gs pos="1250">
                      <a:schemeClr val="bg1"/>
                    </a:gs>
                    <a:gs pos="100000">
                      <a:schemeClr val="bg1">
                        <a:alpha val="99000"/>
                      </a:schemeClr>
                    </a:gs>
                  </a:gsLst>
                  <a:lin ang="5400000" scaled="0"/>
                </a:gradFill>
              </a:defRPr>
            </a:lvl3pPr>
            <a:lvl4pPr>
              <a:defRPr>
                <a:gradFill>
                  <a:gsLst>
                    <a:gs pos="1250">
                      <a:schemeClr val="bg1"/>
                    </a:gs>
                    <a:gs pos="100000">
                      <a:schemeClr val="bg1">
                        <a:alpha val="99000"/>
                      </a:schemeClr>
                    </a:gs>
                  </a:gsLst>
                  <a:lin ang="5400000" scaled="0"/>
                </a:gradFill>
              </a:defRPr>
            </a:lvl4pPr>
            <a:lvl5pPr>
              <a:defRPr>
                <a:gradFill>
                  <a:gsLst>
                    <a:gs pos="1250">
                      <a:schemeClr val="bg1"/>
                    </a:gs>
                    <a:gs pos="100000">
                      <a:schemeClr val="bg1">
                        <a:alpha val="99000"/>
                      </a:schemeClr>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6100165" y="637754"/>
            <a:ext cx="6091836" cy="2615715"/>
          </a:xfrm>
        </p:spPr>
        <p:txBody>
          <a:bodyPr anchor="b" anchorCtr="0"/>
          <a:lstStyle>
            <a:lvl1pPr marL="222541" indent="0">
              <a:defRPr sz="5294" b="0">
                <a:gradFill>
                  <a:gsLst>
                    <a:gs pos="1250">
                      <a:schemeClr val="bg1"/>
                    </a:gs>
                    <a:gs pos="100000">
                      <a:schemeClr val="bg1"/>
                    </a:gs>
                  </a:gsLst>
                  <a:lin ang="5400000" scaled="0"/>
                </a:gra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710641660"/>
      </p:ext>
    </p:extLst>
  </p:cSld>
  <p:clrMapOvr>
    <a:masterClrMapping/>
  </p:clrMapOvr>
  <p:transition>
    <p:fade/>
  </p:transition>
  <p:timing>
    <p:tnLst>
      <p:par>
        <p:cTn id="1" dur="indefinite" restart="never" nodeType="tmRoot"/>
      </p:par>
    </p:tnLst>
  </p:timing>
  <p:extLst>
    <p:ext uri="{DCECCB84-F9BA-43D5-87BE-67443E8EF086}">
      <p15:sldGuideLst xmlns:p15="http://schemas.microsoft.com/office/powerpoint/2012/main">
        <p15:guide id="1" orient="horz" pos="2203">
          <p15:clr>
            <a:srgbClr val="FBAE40"/>
          </p15:clr>
        </p15:guide>
        <p15:guide id="2" pos="415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1 Topic Title_Content">
    <p:spTree>
      <p:nvGrpSpPr>
        <p:cNvPr id="1" name=""/>
        <p:cNvGrpSpPr/>
        <p:nvPr/>
      </p:nvGrpSpPr>
      <p:grpSpPr>
        <a:xfrm>
          <a:off x="0" y="0"/>
          <a:ext cx="0" cy="0"/>
          <a:chOff x="0" y="0"/>
          <a:chExt cx="0" cy="0"/>
        </a:xfrm>
      </p:grpSpPr>
      <p:pic>
        <p:nvPicPr>
          <p:cNvPr id="14" name="Picture 13" descr="SMSGR-Inside-top.jpg"/>
          <p:cNvPicPr>
            <a:picLocks/>
          </p:cNvPicPr>
          <p:nvPr/>
        </p:nvPicPr>
        <p:blipFill>
          <a:blip r:embed="rId2" cstate="print"/>
          <a:stretch>
            <a:fillRect/>
          </a:stretch>
        </p:blipFill>
        <p:spPr>
          <a:xfrm flipH="1">
            <a:off x="1" y="6419088"/>
            <a:ext cx="12192000" cy="438912"/>
          </a:xfrm>
          <a:prstGeom prst="rect">
            <a:avLst/>
          </a:prstGeom>
        </p:spPr>
      </p:pic>
      <p:pic>
        <p:nvPicPr>
          <p:cNvPr id="13" name="Picture 12" descr="MSSVC_wL_Transparen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48801" y="6419088"/>
            <a:ext cx="2775428" cy="438912"/>
          </a:xfrm>
          <a:prstGeom prst="rect">
            <a:avLst/>
          </a:prstGeom>
        </p:spPr>
      </p:pic>
      <p:pic>
        <p:nvPicPr>
          <p:cNvPr id="10" name="Picture 9" descr="SMSGR-Inside-top.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0"/>
            <a:ext cx="12192000" cy="137246"/>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Date Placeholder 3"/>
          <p:cNvSpPr>
            <a:spLocks noGrp="1"/>
          </p:cNvSpPr>
          <p:nvPr>
            <p:ph type="dt" sz="half" idx="10"/>
          </p:nvPr>
        </p:nvSpPr>
        <p:spPr>
          <a:xfrm>
            <a:off x="1828801" y="6476304"/>
            <a:ext cx="1117600" cy="365125"/>
          </a:xfrm>
          <a:prstGeom prst="rect">
            <a:avLst/>
          </a:prstGeom>
        </p:spPr>
        <p:txBody>
          <a:bodyPr anchor="ctr" anchorCtr="0"/>
          <a:lstStyle>
            <a:lvl1pPr>
              <a:defRPr>
                <a:solidFill>
                  <a:schemeClr val="bg1"/>
                </a:solidFill>
              </a:defRPr>
            </a:lvl1pPr>
          </a:lstStyle>
          <a:p>
            <a:pPr marL="0" marR="0" lvl="0" indent="0" algn="l" defTabSz="912813" rtl="0" eaLnBrk="1" fontAlgn="base" latinLnBrk="0" hangingPunct="1">
              <a:lnSpc>
                <a:spcPct val="100000"/>
              </a:lnSpc>
              <a:spcBef>
                <a:spcPct val="0"/>
              </a:spcBef>
              <a:spcAft>
                <a:spcPct val="0"/>
              </a:spcAft>
              <a:buClrTx/>
              <a:buSzTx/>
              <a:buFontTx/>
              <a:buNone/>
              <a:tabLst/>
              <a:defRPr/>
            </a:pPr>
            <a:fld id="{AFE25E40-6745-46FE-8A49-6AECBB4EFC20}" type="datetime1">
              <a:rPr kumimoji="0" lang="en-US" sz="1800" b="0" i="0" u="none" strike="noStrike" kern="1200" cap="none" spc="0" normalizeH="0" baseline="0" noProof="0" smtClean="0">
                <a:ln>
                  <a:noFill/>
                </a:ln>
                <a:solidFill>
                  <a:srgbClr val="EFEFEF"/>
                </a:solidFill>
                <a:effectLst/>
                <a:uLnTx/>
                <a:uFillTx/>
                <a:latin typeface="Segoe UI" pitchFamily="34" charset="0"/>
                <a:ea typeface="+mn-ea"/>
                <a:cs typeface="Arial"/>
              </a:rPr>
              <a:pPr marL="0" marR="0" lvl="0" indent="0" algn="l" defTabSz="912813" rtl="0" eaLnBrk="1" fontAlgn="base" latinLnBrk="0" hangingPunct="1">
                <a:lnSpc>
                  <a:spcPct val="100000"/>
                </a:lnSpc>
                <a:spcBef>
                  <a:spcPct val="0"/>
                </a:spcBef>
                <a:spcAft>
                  <a:spcPct val="0"/>
                </a:spcAft>
                <a:buClrTx/>
                <a:buSzTx/>
                <a:buFontTx/>
                <a:buNone/>
                <a:tabLst/>
                <a:defRPr/>
              </a:pPr>
              <a:t>2/25/2015</a:t>
            </a:fld>
            <a:endParaRPr kumimoji="0" lang="en-US" sz="1800" b="0" i="0" u="none" strike="noStrike" kern="1200" cap="none" spc="0" normalizeH="0" baseline="0" noProof="0">
              <a:ln>
                <a:noFill/>
              </a:ln>
              <a:solidFill>
                <a:srgbClr val="EFEFEF"/>
              </a:solidFill>
              <a:effectLst/>
              <a:uLnTx/>
              <a:uFillTx/>
              <a:latin typeface="Segoe UI" pitchFamily="34" charset="0"/>
              <a:ea typeface="+mn-ea"/>
              <a:cs typeface="Arial"/>
            </a:endParaRPr>
          </a:p>
        </p:txBody>
      </p:sp>
      <p:sp>
        <p:nvSpPr>
          <p:cNvPr id="20" name="Slide Number Placeholder 5"/>
          <p:cNvSpPr>
            <a:spLocks noGrp="1"/>
          </p:cNvSpPr>
          <p:nvPr>
            <p:ph type="sldNum" sz="quarter" idx="12"/>
          </p:nvPr>
        </p:nvSpPr>
        <p:spPr>
          <a:xfrm>
            <a:off x="0" y="6476304"/>
            <a:ext cx="812800" cy="365125"/>
          </a:xfrm>
          <a:prstGeom prst="rect">
            <a:avLst/>
          </a:prstGeom>
        </p:spPr>
        <p:txBody>
          <a:bodyPr anchor="ctr" anchorCtr="0"/>
          <a:lstStyle>
            <a:lvl1pPr algn="ctr">
              <a:defRPr sz="1200">
                <a:solidFill>
                  <a:schemeClr val="bg1"/>
                </a:solidFill>
              </a:defRPr>
            </a:lvl1pPr>
          </a:lstStyle>
          <a:p>
            <a:pPr marL="0" marR="0" lvl="0" indent="0" algn="ctr" defTabSz="912813" rtl="0" eaLnBrk="1" fontAlgn="base" latinLnBrk="0" hangingPunct="1">
              <a:lnSpc>
                <a:spcPct val="100000"/>
              </a:lnSpc>
              <a:spcBef>
                <a:spcPct val="0"/>
              </a:spcBef>
              <a:spcAft>
                <a:spcPct val="0"/>
              </a:spcAft>
              <a:buClrTx/>
              <a:buSzTx/>
              <a:buFontTx/>
              <a:buNone/>
              <a:tabLst/>
              <a:defRPr/>
            </a:pPr>
            <a:fld id="{27F89AD4-B608-49DD-ADE0-4FA08F31E632}" type="slidenum">
              <a:rPr kumimoji="0" lang="en-US" sz="1200" b="0" i="0" u="none" strike="noStrike" kern="1200" cap="none" spc="0" normalizeH="0" baseline="0" noProof="0" smtClean="0">
                <a:ln>
                  <a:noFill/>
                </a:ln>
                <a:solidFill>
                  <a:srgbClr val="EFEFEF"/>
                </a:solidFill>
                <a:effectLst/>
                <a:uLnTx/>
                <a:uFillTx/>
                <a:latin typeface="Segoe UI" pitchFamily="34" charset="0"/>
                <a:ea typeface="+mn-ea"/>
                <a:cs typeface="Arial"/>
              </a:rPr>
              <a:pPr marL="0" marR="0" lvl="0" indent="0" algn="ctr" defTabSz="912813" rtl="0" eaLnBrk="1" fontAlgn="base" latinLnBrk="0" hangingPunct="1">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EFEFEF"/>
              </a:solidFill>
              <a:effectLst/>
              <a:uLnTx/>
              <a:uFillTx/>
              <a:latin typeface="Segoe UI" pitchFamily="34" charset="0"/>
              <a:ea typeface="+mn-ea"/>
              <a:cs typeface="Arial"/>
            </a:endParaRPr>
          </a:p>
        </p:txBody>
      </p:sp>
    </p:spTree>
    <p:extLst>
      <p:ext uri="{BB962C8B-B14F-4D97-AF65-F5344CB8AC3E}">
        <p14:creationId xmlns:p14="http://schemas.microsoft.com/office/powerpoint/2010/main" val="18011623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ection detail- blue">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1"/>
            <a:ext cx="12192000" cy="6990119"/>
          </a:xfrm>
          <a:solidFill>
            <a:schemeClr val="tx1">
              <a:lumMod val="50000"/>
            </a:schemeClr>
          </a:solidFill>
        </p:spPr>
        <p:txBody>
          <a:bodyPr tIns="4114800" bIns="2377440"/>
          <a:lstStyle>
            <a:lvl1pPr marL="0" indent="0" algn="ctr">
              <a:buNone/>
              <a:defRPr/>
            </a:lvl1pPr>
          </a:lstStyle>
          <a:p>
            <a:r>
              <a:rPr lang="en-US" dirty="0" smtClean="0"/>
              <a:t>click to add picture</a:t>
            </a:r>
            <a:endParaRPr lang="en-US" dirty="0"/>
          </a:p>
        </p:txBody>
      </p:sp>
      <p:sp>
        <p:nvSpPr>
          <p:cNvPr id="8" name="Text Placeholder 7"/>
          <p:cNvSpPr>
            <a:spLocks noGrp="1"/>
          </p:cNvSpPr>
          <p:nvPr>
            <p:ph type="body" sz="quarter" idx="11"/>
          </p:nvPr>
        </p:nvSpPr>
        <p:spPr>
          <a:xfrm>
            <a:off x="6099892" y="0"/>
            <a:ext cx="6092109" cy="6858000"/>
          </a:xfrm>
          <a:solidFill>
            <a:srgbClr val="0072C6">
              <a:alpha val="90000"/>
            </a:srgbClr>
          </a:solidFill>
        </p:spPr>
        <p:txBody>
          <a:bodyPr tIns="3383280">
            <a:noAutofit/>
          </a:bodyPr>
          <a:lstStyle>
            <a:lvl1pPr marL="222541" indent="0">
              <a:lnSpc>
                <a:spcPct val="150000"/>
              </a:lnSpc>
              <a:buNone/>
              <a:defRPr sz="2353">
                <a:gradFill>
                  <a:gsLst>
                    <a:gs pos="1250">
                      <a:schemeClr val="bg1"/>
                    </a:gs>
                    <a:gs pos="100000">
                      <a:schemeClr val="bg1">
                        <a:alpha val="99000"/>
                      </a:schemeClr>
                    </a:gs>
                  </a:gsLst>
                  <a:lin ang="5400000" scaled="0"/>
                </a:gradFill>
                <a:latin typeface="+mn-lt"/>
              </a:defRPr>
            </a:lvl1pPr>
            <a:lvl2pPr>
              <a:defRPr>
                <a:gradFill>
                  <a:gsLst>
                    <a:gs pos="1250">
                      <a:schemeClr val="bg1"/>
                    </a:gs>
                    <a:gs pos="100000">
                      <a:schemeClr val="bg1">
                        <a:alpha val="99000"/>
                      </a:schemeClr>
                    </a:gs>
                  </a:gsLst>
                  <a:lin ang="5400000" scaled="0"/>
                </a:gradFill>
              </a:defRPr>
            </a:lvl2pPr>
            <a:lvl3pPr>
              <a:defRPr>
                <a:gradFill>
                  <a:gsLst>
                    <a:gs pos="1250">
                      <a:schemeClr val="bg1"/>
                    </a:gs>
                    <a:gs pos="100000">
                      <a:schemeClr val="bg1">
                        <a:alpha val="99000"/>
                      </a:schemeClr>
                    </a:gs>
                  </a:gsLst>
                  <a:lin ang="5400000" scaled="0"/>
                </a:gradFill>
              </a:defRPr>
            </a:lvl3pPr>
            <a:lvl4pPr>
              <a:defRPr>
                <a:gradFill>
                  <a:gsLst>
                    <a:gs pos="1250">
                      <a:schemeClr val="bg1"/>
                    </a:gs>
                    <a:gs pos="100000">
                      <a:schemeClr val="bg1">
                        <a:alpha val="99000"/>
                      </a:schemeClr>
                    </a:gs>
                  </a:gsLst>
                  <a:lin ang="5400000" scaled="0"/>
                </a:gradFill>
              </a:defRPr>
            </a:lvl4pPr>
            <a:lvl5pPr>
              <a:defRPr>
                <a:gradFill>
                  <a:gsLst>
                    <a:gs pos="1250">
                      <a:schemeClr val="bg1"/>
                    </a:gs>
                    <a:gs pos="100000">
                      <a:schemeClr val="bg1">
                        <a:alpha val="99000"/>
                      </a:schemeClr>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6100165" y="637754"/>
            <a:ext cx="6091836" cy="2615715"/>
          </a:xfrm>
        </p:spPr>
        <p:txBody>
          <a:bodyPr anchor="b" anchorCtr="0"/>
          <a:lstStyle>
            <a:lvl1pPr marL="222541" indent="0">
              <a:defRPr sz="5294" b="0">
                <a:gradFill>
                  <a:gsLst>
                    <a:gs pos="1250">
                      <a:schemeClr val="bg1"/>
                    </a:gs>
                    <a:gs pos="100000">
                      <a:schemeClr val="bg1"/>
                    </a:gs>
                  </a:gsLst>
                  <a:lin ang="5400000" scaled="0"/>
                </a:gra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653498858"/>
      </p:ext>
    </p:extLst>
  </p:cSld>
  <p:clrMapOvr>
    <a:masterClrMapping/>
  </p:clrMapOvr>
  <p:transition>
    <p:fade/>
  </p:transition>
  <p:timing>
    <p:tnLst>
      <p:par>
        <p:cTn id="1" dur="indefinite" restart="never" nodeType="tmRoot"/>
      </p:par>
    </p:tnLst>
  </p:timing>
  <p:extLst>
    <p:ext uri="{DCECCB84-F9BA-43D5-87BE-67443E8EF086}">
      <p15:sldGuideLst xmlns:p15="http://schemas.microsoft.com/office/powerpoint/2012/main">
        <p15:guide id="1" orient="horz" pos="2203">
          <p15:clr>
            <a:srgbClr val="FBAE40"/>
          </p15:clr>
        </p15:guide>
        <p15:guide id="2" pos="4157">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84587903"/>
      </p:ext>
    </p:extLst>
  </p:cSld>
  <p:clrMapOvr>
    <a:masterClrMapping/>
  </p:clrMapOvr>
  <p:transition>
    <p:fade/>
  </p:transition>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Title - Blueprint">
    <p:bg>
      <p:bgPr>
        <a:pattFill prst="lgGrid">
          <a:fgClr>
            <a:srgbClr val="F0F0F0"/>
          </a:fgClr>
          <a:bgClr>
            <a:schemeClr val="bg1"/>
          </a:bgClr>
        </a:pattFill>
        <a:effectLst/>
      </p:bgPr>
    </p:bg>
    <p:spTree>
      <p:nvGrpSpPr>
        <p:cNvPr id="1" name=""/>
        <p:cNvGrpSpPr/>
        <p:nvPr/>
      </p:nvGrpSpPr>
      <p:grpSpPr>
        <a:xfrm>
          <a:off x="0" y="0"/>
          <a:ext cx="0" cy="0"/>
          <a:chOff x="0" y="0"/>
          <a:chExt cx="0" cy="0"/>
        </a:xfrm>
      </p:grpSpPr>
      <p:sp>
        <p:nvSpPr>
          <p:cNvPr id="3" name="Text Placeholder 8"/>
          <p:cNvSpPr>
            <a:spLocks noGrp="1"/>
          </p:cNvSpPr>
          <p:nvPr>
            <p:ph type="body" sz="quarter" idx="15"/>
          </p:nvPr>
        </p:nvSpPr>
        <p:spPr>
          <a:xfrm>
            <a:off x="499534" y="503768"/>
            <a:ext cx="11203518" cy="728133"/>
          </a:xfrm>
        </p:spPr>
        <p:txBody>
          <a:bodyPr>
            <a:noAutofit/>
          </a:bodyPr>
          <a:lstStyle>
            <a:lvl1pPr>
              <a:lnSpc>
                <a:spcPct val="100000"/>
              </a:lnSpc>
              <a:spcBef>
                <a:spcPts val="0"/>
              </a:spcBef>
              <a:defRPr sz="4799" spc="-300">
                <a:latin typeface="Segoe Print" panose="02000600000000000000" pitchFamily="2" charset="0"/>
              </a:defRPr>
            </a:lvl1pPr>
          </a:lstStyle>
          <a:p>
            <a:pPr lvl="0"/>
            <a:r>
              <a:rPr lang="en-US" dirty="0" smtClean="0"/>
              <a:t>Click to edit Master text styles</a:t>
            </a:r>
          </a:p>
        </p:txBody>
      </p:sp>
    </p:spTree>
    <p:extLst>
      <p:ext uri="{BB962C8B-B14F-4D97-AF65-F5344CB8AC3E}">
        <p14:creationId xmlns:p14="http://schemas.microsoft.com/office/powerpoint/2010/main" val="1975051432"/>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cenarios">
    <p:bg>
      <p:bgPr>
        <a:solidFill>
          <a:srgbClr val="68217A"/>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69241" y="1108888"/>
            <a:ext cx="11655840" cy="332449"/>
          </a:xfrm>
        </p:spPr>
        <p:txBody>
          <a:bodyPr tIns="0" bIns="0"/>
          <a:lstStyle>
            <a:lvl1pPr marL="0" indent="0" algn="l">
              <a:buNone/>
              <a:defRPr sz="2400">
                <a:solidFill>
                  <a:schemeClr val="bg1"/>
                </a:solidFill>
                <a:latin typeface="+mn-lt"/>
              </a:defRPr>
            </a:lvl1pPr>
            <a:lvl2pPr marL="457112" indent="0" algn="ctr">
              <a:buNone/>
              <a:defRPr sz="2000"/>
            </a:lvl2pPr>
            <a:lvl3pPr marL="914225" indent="0" algn="ctr">
              <a:buNone/>
              <a:defRPr sz="1800"/>
            </a:lvl3pPr>
            <a:lvl4pPr marL="1371337" indent="0" algn="ctr">
              <a:buNone/>
              <a:defRPr sz="1600"/>
            </a:lvl4pPr>
            <a:lvl5pPr marL="1828449" indent="0" algn="ctr">
              <a:buNone/>
              <a:defRPr sz="1600"/>
            </a:lvl5pPr>
            <a:lvl6pPr marL="2285561" indent="0" algn="ctr">
              <a:buNone/>
              <a:defRPr sz="1600"/>
            </a:lvl6pPr>
            <a:lvl7pPr marL="2742674" indent="0" algn="ctr">
              <a:buNone/>
              <a:defRPr sz="1600"/>
            </a:lvl7pPr>
            <a:lvl8pPr marL="3199785" indent="0" algn="ctr">
              <a:buNone/>
              <a:defRPr sz="1600"/>
            </a:lvl8pPr>
            <a:lvl9pPr marL="3656897" indent="0" algn="ctr">
              <a:buNone/>
              <a:defRPr sz="1600"/>
            </a:lvl9pPr>
          </a:lstStyle>
          <a:p>
            <a:r>
              <a:rPr lang="en-US" dirty="0" smtClean="0"/>
              <a:t>Click to edit Master subtitle style</a:t>
            </a:r>
            <a:endParaRPr lang="en-US" dirty="0"/>
          </a:p>
        </p:txBody>
      </p:sp>
      <p:sp>
        <p:nvSpPr>
          <p:cNvPr id="7" name="Title 6"/>
          <p:cNvSpPr>
            <a:spLocks noGrp="1"/>
          </p:cNvSpPr>
          <p:nvPr>
            <p:ph type="title"/>
          </p:nvPr>
        </p:nvSpPr>
        <p:spPr/>
        <p:txBody>
          <a:bodyPr tIns="0" bIns="0" anchor="ctr" anchorCtr="0"/>
          <a:lstStyle>
            <a:lvl1pPr>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500368500"/>
      </p:ext>
    </p:extLst>
  </p:cSld>
  <p:clrMapOvr>
    <a:masterClrMapping/>
  </p:clrMapOvr>
  <p:transition>
    <p:fade/>
  </p:transition>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Adapt Detail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921">
                <a:gradFill>
                  <a:gsLst>
                    <a:gs pos="1250">
                      <a:schemeClr val="bg1"/>
                    </a:gs>
                    <a:gs pos="100000">
                      <a:schemeClr val="bg1"/>
                    </a:gs>
                  </a:gsLst>
                  <a:lin ang="5400000" scaled="0"/>
                </a:gra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959900580"/>
      </p:ext>
    </p:extLst>
  </p:cSld>
  <p:clrMapOvr>
    <a:masterClrMapping/>
  </p:clrMapOvr>
  <p:transition>
    <p:fade/>
  </p:transition>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Adapt Detail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921">
                <a:gradFill>
                  <a:gsLst>
                    <a:gs pos="1250">
                      <a:schemeClr val="bg1"/>
                    </a:gs>
                    <a:gs pos="100000">
                      <a:schemeClr val="bg1"/>
                    </a:gs>
                  </a:gsLst>
                  <a:lin ang="5400000" scaled="0"/>
                </a:gra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257768880"/>
      </p:ext>
    </p:extLst>
  </p:cSld>
  <p:clrMapOvr>
    <a:masterClrMapping/>
  </p:clrMapOvr>
  <p:transition>
    <p:fade/>
  </p:transition>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0526743"/>
      </p:ext>
    </p:extLst>
  </p:cSld>
  <p:clrMapOvr>
    <a:masterClrMapping/>
  </p:clrMapOvr>
  <p:transition>
    <p:fade/>
  </p:transition>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ection detail- purple">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1"/>
            <a:ext cx="12192000" cy="6990119"/>
          </a:xfrm>
          <a:solidFill>
            <a:schemeClr val="tx1">
              <a:lumMod val="50000"/>
            </a:schemeClr>
          </a:solidFill>
        </p:spPr>
        <p:txBody>
          <a:bodyPr tIns="4114800" bIns="2377440"/>
          <a:lstStyle>
            <a:lvl1pPr marL="0" indent="0" algn="ctr">
              <a:buNone/>
              <a:defRPr/>
            </a:lvl1pPr>
          </a:lstStyle>
          <a:p>
            <a:r>
              <a:rPr lang="en-US" dirty="0" smtClean="0"/>
              <a:t>click to add picture</a:t>
            </a:r>
            <a:endParaRPr lang="en-US" dirty="0"/>
          </a:p>
        </p:txBody>
      </p:sp>
      <p:sp>
        <p:nvSpPr>
          <p:cNvPr id="8" name="Text Placeholder 7"/>
          <p:cNvSpPr>
            <a:spLocks noGrp="1"/>
          </p:cNvSpPr>
          <p:nvPr>
            <p:ph type="body" sz="quarter" idx="11"/>
          </p:nvPr>
        </p:nvSpPr>
        <p:spPr>
          <a:xfrm>
            <a:off x="6099892" y="0"/>
            <a:ext cx="6092109" cy="6858000"/>
          </a:xfrm>
          <a:solidFill>
            <a:srgbClr val="68217A">
              <a:alpha val="90000"/>
            </a:srgbClr>
          </a:solidFill>
        </p:spPr>
        <p:txBody>
          <a:bodyPr tIns="3383280">
            <a:noAutofit/>
          </a:bodyPr>
          <a:lstStyle>
            <a:lvl1pPr marL="222541" indent="0">
              <a:lnSpc>
                <a:spcPct val="150000"/>
              </a:lnSpc>
              <a:buNone/>
              <a:defRPr sz="2353">
                <a:gradFill>
                  <a:gsLst>
                    <a:gs pos="1250">
                      <a:schemeClr val="bg1"/>
                    </a:gs>
                    <a:gs pos="100000">
                      <a:schemeClr val="bg1">
                        <a:alpha val="99000"/>
                      </a:schemeClr>
                    </a:gs>
                  </a:gsLst>
                  <a:lin ang="5400000" scaled="0"/>
                </a:gradFill>
                <a:latin typeface="+mn-lt"/>
              </a:defRPr>
            </a:lvl1pPr>
            <a:lvl2pPr>
              <a:defRPr>
                <a:gradFill>
                  <a:gsLst>
                    <a:gs pos="1250">
                      <a:schemeClr val="bg1"/>
                    </a:gs>
                    <a:gs pos="100000">
                      <a:schemeClr val="bg1">
                        <a:alpha val="99000"/>
                      </a:schemeClr>
                    </a:gs>
                  </a:gsLst>
                  <a:lin ang="5400000" scaled="0"/>
                </a:gradFill>
              </a:defRPr>
            </a:lvl2pPr>
            <a:lvl3pPr>
              <a:defRPr>
                <a:gradFill>
                  <a:gsLst>
                    <a:gs pos="1250">
                      <a:schemeClr val="bg1"/>
                    </a:gs>
                    <a:gs pos="100000">
                      <a:schemeClr val="bg1">
                        <a:alpha val="99000"/>
                      </a:schemeClr>
                    </a:gs>
                  </a:gsLst>
                  <a:lin ang="5400000" scaled="0"/>
                </a:gradFill>
              </a:defRPr>
            </a:lvl3pPr>
            <a:lvl4pPr>
              <a:defRPr>
                <a:gradFill>
                  <a:gsLst>
                    <a:gs pos="1250">
                      <a:schemeClr val="bg1"/>
                    </a:gs>
                    <a:gs pos="100000">
                      <a:schemeClr val="bg1">
                        <a:alpha val="99000"/>
                      </a:schemeClr>
                    </a:gs>
                  </a:gsLst>
                  <a:lin ang="5400000" scaled="0"/>
                </a:gradFill>
              </a:defRPr>
            </a:lvl4pPr>
            <a:lvl5pPr>
              <a:defRPr>
                <a:gradFill>
                  <a:gsLst>
                    <a:gs pos="1250">
                      <a:schemeClr val="bg1"/>
                    </a:gs>
                    <a:gs pos="100000">
                      <a:schemeClr val="bg1">
                        <a:alpha val="99000"/>
                      </a:schemeClr>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6100165" y="637754"/>
            <a:ext cx="6091836" cy="2615715"/>
          </a:xfrm>
        </p:spPr>
        <p:txBody>
          <a:bodyPr anchor="b" anchorCtr="0"/>
          <a:lstStyle>
            <a:lvl1pPr marL="222541" indent="0">
              <a:defRPr sz="5294" b="0">
                <a:gradFill>
                  <a:gsLst>
                    <a:gs pos="1250">
                      <a:schemeClr val="bg1"/>
                    </a:gs>
                    <a:gs pos="100000">
                      <a:schemeClr val="bg1"/>
                    </a:gs>
                  </a:gsLst>
                  <a:lin ang="5400000" scaled="0"/>
                </a:gra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95710448"/>
      </p:ext>
    </p:extLst>
  </p:cSld>
  <p:clrMapOvr>
    <a:masterClrMapping/>
  </p:clrMapOvr>
  <p:transition>
    <p:fade/>
  </p:transition>
  <p:timing>
    <p:tnLst>
      <p:par>
        <p:cTn id="1" dur="indefinite" restart="never" nodeType="tmRoot"/>
      </p:par>
    </p:tnLst>
  </p:timing>
  <p:extLst>
    <p:ext uri="{DCECCB84-F9BA-43D5-87BE-67443E8EF086}">
      <p15:sldGuideLst xmlns:p15="http://schemas.microsoft.com/office/powerpoint/2012/main">
        <p15:guide id="1" orient="horz" pos="2203">
          <p15:clr>
            <a:srgbClr val="FBAE40"/>
          </p15:clr>
        </p15:guide>
        <p15:guide id="2" pos="4157">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section detail- orange">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1"/>
            <a:ext cx="12192000" cy="6990119"/>
          </a:xfrm>
          <a:solidFill>
            <a:schemeClr val="tx1">
              <a:lumMod val="50000"/>
            </a:schemeClr>
          </a:solidFill>
        </p:spPr>
        <p:txBody>
          <a:bodyPr tIns="4114800" bIns="2377440"/>
          <a:lstStyle>
            <a:lvl1pPr marL="0" indent="0" algn="ctr">
              <a:buNone/>
              <a:defRPr/>
            </a:lvl1pPr>
          </a:lstStyle>
          <a:p>
            <a:r>
              <a:rPr lang="en-US" dirty="0" smtClean="0"/>
              <a:t>click to add picture</a:t>
            </a:r>
            <a:endParaRPr lang="en-US" dirty="0"/>
          </a:p>
        </p:txBody>
      </p:sp>
      <p:sp>
        <p:nvSpPr>
          <p:cNvPr id="8" name="Text Placeholder 7"/>
          <p:cNvSpPr>
            <a:spLocks noGrp="1"/>
          </p:cNvSpPr>
          <p:nvPr>
            <p:ph type="body" sz="quarter" idx="11"/>
          </p:nvPr>
        </p:nvSpPr>
        <p:spPr>
          <a:xfrm>
            <a:off x="6099892" y="0"/>
            <a:ext cx="6092109" cy="6858000"/>
          </a:xfrm>
          <a:solidFill>
            <a:srgbClr val="DC3C00">
              <a:alpha val="90000"/>
            </a:srgbClr>
          </a:solidFill>
        </p:spPr>
        <p:txBody>
          <a:bodyPr tIns="3383280">
            <a:noAutofit/>
          </a:bodyPr>
          <a:lstStyle>
            <a:lvl1pPr marL="222541" indent="0">
              <a:lnSpc>
                <a:spcPct val="150000"/>
              </a:lnSpc>
              <a:buNone/>
              <a:defRPr sz="2353">
                <a:gradFill>
                  <a:gsLst>
                    <a:gs pos="1250">
                      <a:schemeClr val="bg1"/>
                    </a:gs>
                    <a:gs pos="100000">
                      <a:schemeClr val="bg1">
                        <a:alpha val="99000"/>
                      </a:schemeClr>
                    </a:gs>
                  </a:gsLst>
                  <a:lin ang="5400000" scaled="0"/>
                </a:gradFill>
                <a:latin typeface="+mn-lt"/>
              </a:defRPr>
            </a:lvl1pPr>
            <a:lvl2pPr>
              <a:defRPr>
                <a:gradFill>
                  <a:gsLst>
                    <a:gs pos="1250">
                      <a:schemeClr val="bg1"/>
                    </a:gs>
                    <a:gs pos="100000">
                      <a:schemeClr val="bg1">
                        <a:alpha val="99000"/>
                      </a:schemeClr>
                    </a:gs>
                  </a:gsLst>
                  <a:lin ang="5400000" scaled="0"/>
                </a:gradFill>
              </a:defRPr>
            </a:lvl2pPr>
            <a:lvl3pPr>
              <a:defRPr>
                <a:gradFill>
                  <a:gsLst>
                    <a:gs pos="1250">
                      <a:schemeClr val="bg1"/>
                    </a:gs>
                    <a:gs pos="100000">
                      <a:schemeClr val="bg1">
                        <a:alpha val="99000"/>
                      </a:schemeClr>
                    </a:gs>
                  </a:gsLst>
                  <a:lin ang="5400000" scaled="0"/>
                </a:gradFill>
              </a:defRPr>
            </a:lvl3pPr>
            <a:lvl4pPr>
              <a:defRPr>
                <a:gradFill>
                  <a:gsLst>
                    <a:gs pos="1250">
                      <a:schemeClr val="bg1"/>
                    </a:gs>
                    <a:gs pos="100000">
                      <a:schemeClr val="bg1">
                        <a:alpha val="99000"/>
                      </a:schemeClr>
                    </a:gs>
                  </a:gsLst>
                  <a:lin ang="5400000" scaled="0"/>
                </a:gradFill>
              </a:defRPr>
            </a:lvl4pPr>
            <a:lvl5pPr>
              <a:defRPr>
                <a:gradFill>
                  <a:gsLst>
                    <a:gs pos="1250">
                      <a:schemeClr val="bg1"/>
                    </a:gs>
                    <a:gs pos="100000">
                      <a:schemeClr val="bg1">
                        <a:alpha val="99000"/>
                      </a:schemeClr>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6100165" y="637754"/>
            <a:ext cx="6091836" cy="2615715"/>
          </a:xfrm>
        </p:spPr>
        <p:txBody>
          <a:bodyPr anchor="b" anchorCtr="0"/>
          <a:lstStyle>
            <a:lvl1pPr marL="222541" indent="0">
              <a:defRPr sz="5294" b="0">
                <a:gradFill>
                  <a:gsLst>
                    <a:gs pos="1250">
                      <a:schemeClr val="bg1"/>
                    </a:gs>
                    <a:gs pos="100000">
                      <a:schemeClr val="bg1"/>
                    </a:gs>
                  </a:gsLst>
                  <a:lin ang="5400000" scaled="0"/>
                </a:gra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610003035"/>
      </p:ext>
    </p:extLst>
  </p:cSld>
  <p:clrMapOvr>
    <a:masterClrMapping/>
  </p:clrMapOvr>
  <p:transition>
    <p:fade/>
  </p:transition>
  <p:timing>
    <p:tnLst>
      <p:par>
        <p:cTn id="1" dur="indefinite" restart="never" nodeType="tmRoot"/>
      </p:par>
    </p:tnLst>
  </p:timing>
  <p:extLst>
    <p:ext uri="{DCECCB84-F9BA-43D5-87BE-67443E8EF086}">
      <p15:sldGuideLst xmlns:p15="http://schemas.microsoft.com/office/powerpoint/2012/main">
        <p15:guide id="1" orient="horz" pos="2203">
          <p15:clr>
            <a:srgbClr val="FBAE40"/>
          </p15:clr>
        </p15:guide>
        <p15:guide id="2" pos="4157">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ection detail- blue">
    <p:spTree>
      <p:nvGrpSpPr>
        <p:cNvPr id="1" name=""/>
        <p:cNvGrpSpPr/>
        <p:nvPr/>
      </p:nvGrpSpPr>
      <p:grpSpPr>
        <a:xfrm>
          <a:off x="0" y="0"/>
          <a:ext cx="0" cy="0"/>
          <a:chOff x="0" y="0"/>
          <a:chExt cx="0" cy="0"/>
        </a:xfrm>
      </p:grpSpPr>
      <p:sp>
        <p:nvSpPr>
          <p:cNvPr id="6" name="Picture Placeholder 5"/>
          <p:cNvSpPr>
            <a:spLocks noGrp="1"/>
          </p:cNvSpPr>
          <p:nvPr>
            <p:ph type="pic" sz="quarter" idx="10" hasCustomPrompt="1"/>
          </p:nvPr>
        </p:nvSpPr>
        <p:spPr>
          <a:xfrm>
            <a:off x="0" y="1"/>
            <a:ext cx="12192000" cy="6990119"/>
          </a:xfrm>
          <a:solidFill>
            <a:schemeClr val="tx1">
              <a:lumMod val="50000"/>
            </a:schemeClr>
          </a:solidFill>
        </p:spPr>
        <p:txBody>
          <a:bodyPr tIns="4114800" bIns="2377440"/>
          <a:lstStyle>
            <a:lvl1pPr marL="0" indent="0" algn="ctr">
              <a:buNone/>
              <a:defRPr/>
            </a:lvl1pPr>
          </a:lstStyle>
          <a:p>
            <a:r>
              <a:rPr lang="en-US" dirty="0" smtClean="0"/>
              <a:t>click to add picture</a:t>
            </a:r>
            <a:endParaRPr lang="en-US" dirty="0"/>
          </a:p>
        </p:txBody>
      </p:sp>
      <p:sp>
        <p:nvSpPr>
          <p:cNvPr id="8" name="Text Placeholder 7"/>
          <p:cNvSpPr>
            <a:spLocks noGrp="1"/>
          </p:cNvSpPr>
          <p:nvPr>
            <p:ph type="body" sz="quarter" idx="11"/>
          </p:nvPr>
        </p:nvSpPr>
        <p:spPr>
          <a:xfrm>
            <a:off x="6099892" y="0"/>
            <a:ext cx="6092109" cy="6858000"/>
          </a:xfrm>
          <a:solidFill>
            <a:srgbClr val="0072C6">
              <a:alpha val="90000"/>
            </a:srgbClr>
          </a:solidFill>
        </p:spPr>
        <p:txBody>
          <a:bodyPr tIns="3383280">
            <a:noAutofit/>
          </a:bodyPr>
          <a:lstStyle>
            <a:lvl1pPr marL="222541" indent="0">
              <a:lnSpc>
                <a:spcPct val="150000"/>
              </a:lnSpc>
              <a:buNone/>
              <a:defRPr sz="2353">
                <a:gradFill>
                  <a:gsLst>
                    <a:gs pos="1250">
                      <a:schemeClr val="bg1"/>
                    </a:gs>
                    <a:gs pos="100000">
                      <a:schemeClr val="bg1">
                        <a:alpha val="99000"/>
                      </a:schemeClr>
                    </a:gs>
                  </a:gsLst>
                  <a:lin ang="5400000" scaled="0"/>
                </a:gradFill>
                <a:latin typeface="+mn-lt"/>
              </a:defRPr>
            </a:lvl1pPr>
            <a:lvl2pPr>
              <a:defRPr>
                <a:gradFill>
                  <a:gsLst>
                    <a:gs pos="1250">
                      <a:schemeClr val="bg1"/>
                    </a:gs>
                    <a:gs pos="100000">
                      <a:schemeClr val="bg1">
                        <a:alpha val="99000"/>
                      </a:schemeClr>
                    </a:gs>
                  </a:gsLst>
                  <a:lin ang="5400000" scaled="0"/>
                </a:gradFill>
              </a:defRPr>
            </a:lvl2pPr>
            <a:lvl3pPr>
              <a:defRPr>
                <a:gradFill>
                  <a:gsLst>
                    <a:gs pos="1250">
                      <a:schemeClr val="bg1"/>
                    </a:gs>
                    <a:gs pos="100000">
                      <a:schemeClr val="bg1">
                        <a:alpha val="99000"/>
                      </a:schemeClr>
                    </a:gs>
                  </a:gsLst>
                  <a:lin ang="5400000" scaled="0"/>
                </a:gradFill>
              </a:defRPr>
            </a:lvl3pPr>
            <a:lvl4pPr>
              <a:defRPr>
                <a:gradFill>
                  <a:gsLst>
                    <a:gs pos="1250">
                      <a:schemeClr val="bg1"/>
                    </a:gs>
                    <a:gs pos="100000">
                      <a:schemeClr val="bg1">
                        <a:alpha val="99000"/>
                      </a:schemeClr>
                    </a:gs>
                  </a:gsLst>
                  <a:lin ang="5400000" scaled="0"/>
                </a:gradFill>
              </a:defRPr>
            </a:lvl4pPr>
            <a:lvl5pPr>
              <a:defRPr>
                <a:gradFill>
                  <a:gsLst>
                    <a:gs pos="1250">
                      <a:schemeClr val="bg1"/>
                    </a:gs>
                    <a:gs pos="100000">
                      <a:schemeClr val="bg1">
                        <a:alpha val="99000"/>
                      </a:schemeClr>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6100165" y="637754"/>
            <a:ext cx="6091836" cy="2615715"/>
          </a:xfrm>
        </p:spPr>
        <p:txBody>
          <a:bodyPr anchor="b" anchorCtr="0"/>
          <a:lstStyle>
            <a:lvl1pPr marL="222541" indent="0">
              <a:defRPr sz="5294" b="0">
                <a:gradFill>
                  <a:gsLst>
                    <a:gs pos="1250">
                      <a:schemeClr val="bg1"/>
                    </a:gs>
                    <a:gs pos="100000">
                      <a:schemeClr val="bg1"/>
                    </a:gs>
                  </a:gsLst>
                  <a:lin ang="5400000" scaled="0"/>
                </a:gra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347157625"/>
      </p:ext>
    </p:extLst>
  </p:cSld>
  <p:clrMapOvr>
    <a:masterClrMapping/>
  </p:clrMapOvr>
  <p:transition>
    <p:fade/>
  </p:transition>
  <p:timing>
    <p:tnLst>
      <p:par>
        <p:cTn id="1" dur="indefinite" restart="never" nodeType="tmRoot"/>
      </p:par>
    </p:tnLst>
  </p:timing>
  <p:extLst>
    <p:ext uri="{DCECCB84-F9BA-43D5-87BE-67443E8EF086}">
      <p15:sldGuideLst xmlns:p15="http://schemas.microsoft.com/office/powerpoint/2012/main">
        <p15:guide id="1" orient="horz" pos="2203">
          <p15:clr>
            <a:srgbClr val="FBAE40"/>
          </p15:clr>
        </p15:guide>
        <p15:guide id="2" pos="415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lor Block text w/Photo on Left">
    <p:spTree>
      <p:nvGrpSpPr>
        <p:cNvPr id="1" name=""/>
        <p:cNvGrpSpPr/>
        <p:nvPr/>
      </p:nvGrpSpPr>
      <p:grpSpPr>
        <a:xfrm>
          <a:off x="0" y="0"/>
          <a:ext cx="0" cy="0"/>
          <a:chOff x="0" y="0"/>
          <a:chExt cx="0" cy="0"/>
        </a:xfrm>
      </p:grpSpPr>
      <p:sp>
        <p:nvSpPr>
          <p:cNvPr id="7" name="Rectangle 6"/>
          <p:cNvSpPr/>
          <p:nvPr userDrawn="1"/>
        </p:nvSpPr>
        <p:spPr bwMode="white">
          <a:xfrm>
            <a:off x="5968968" y="0"/>
            <a:ext cx="6223032" cy="685800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L="0" marR="0" lvl="0" indent="0" algn="ctr" defTabSz="914076"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endParaRPr>
          </a:p>
        </p:txBody>
      </p:sp>
      <p:sp>
        <p:nvSpPr>
          <p:cNvPr id="3" name="Text Placeholder 2"/>
          <p:cNvSpPr>
            <a:spLocks noGrp="1"/>
          </p:cNvSpPr>
          <p:nvPr>
            <p:ph type="body" idx="1" hasCustomPrompt="1"/>
          </p:nvPr>
        </p:nvSpPr>
        <p:spPr>
          <a:xfrm>
            <a:off x="6219711" y="1447801"/>
            <a:ext cx="5434948" cy="1178443"/>
          </a:xfrm>
          <a:prstGeom prst="rect">
            <a:avLst/>
          </a:prstGeom>
        </p:spPr>
        <p:txBody>
          <a:bodyPr>
            <a:noAutofit/>
          </a:bodyPr>
          <a:lstStyle>
            <a:lvl1pPr marL="0" indent="0">
              <a:buNone/>
              <a:defRPr sz="4000" b="0" cap="none" baseline="0">
                <a:gradFill>
                  <a:gsLst>
                    <a:gs pos="100000">
                      <a:schemeClr val="bg1"/>
                    </a:gs>
                    <a:gs pos="0">
                      <a:schemeClr val="bg1"/>
                    </a:gs>
                  </a:gsLst>
                  <a:lin ang="5400000" scaled="0"/>
                </a:gradFill>
                <a:latin typeface="+mj-lt"/>
              </a:defRPr>
            </a:lvl1pPr>
            <a:lvl2pPr marL="609478" indent="0">
              <a:buNone/>
              <a:defRPr sz="2700" b="1"/>
            </a:lvl2pPr>
            <a:lvl3pPr marL="1218956" indent="0">
              <a:buNone/>
              <a:defRPr sz="2400" b="1"/>
            </a:lvl3pPr>
            <a:lvl4pPr marL="1828434" indent="0">
              <a:buNone/>
              <a:defRPr sz="2100" b="1"/>
            </a:lvl4pPr>
            <a:lvl5pPr marL="2437912" indent="0">
              <a:buNone/>
              <a:defRPr sz="2100" b="1"/>
            </a:lvl5pPr>
            <a:lvl6pPr marL="3047390" indent="0">
              <a:buNone/>
              <a:defRPr sz="2100" b="1"/>
            </a:lvl6pPr>
            <a:lvl7pPr marL="3656869" indent="0">
              <a:buNone/>
              <a:defRPr sz="2100" b="1"/>
            </a:lvl7pPr>
            <a:lvl8pPr marL="4266347" indent="0">
              <a:buNone/>
              <a:defRPr sz="2100" b="1"/>
            </a:lvl8pPr>
            <a:lvl9pPr marL="4875825" indent="0">
              <a:buNone/>
              <a:defRPr sz="2100" b="1"/>
            </a:lvl9pPr>
          </a:lstStyle>
          <a:p>
            <a:pPr lvl="0"/>
            <a:r>
              <a:rPr lang="en-US" dirty="0" smtClean="0"/>
              <a:t>Click to edit Master text styles.</a:t>
            </a:r>
          </a:p>
        </p:txBody>
      </p:sp>
      <p:sp>
        <p:nvSpPr>
          <p:cNvPr id="9" name="Content Placeholder 5"/>
          <p:cNvSpPr>
            <a:spLocks noGrp="1"/>
          </p:cNvSpPr>
          <p:nvPr>
            <p:ph sz="quarter" idx="13"/>
          </p:nvPr>
        </p:nvSpPr>
        <p:spPr>
          <a:xfrm>
            <a:off x="6219711" y="2734986"/>
            <a:ext cx="5445583" cy="609399"/>
          </a:xfrm>
          <a:prstGeom prst="rect">
            <a:avLst/>
          </a:prstGeom>
        </p:spPr>
        <p:txBody>
          <a:bodyPr>
            <a:noAutofit/>
          </a:bodyPr>
          <a:lstStyle>
            <a:lvl1pPr marL="0" indent="0">
              <a:spcBef>
                <a:spcPts val="1200"/>
              </a:spcBef>
              <a:buFont typeface="Arial" pitchFamily="34" charset="0"/>
              <a:buNone/>
              <a:defRPr lang="en-US" sz="2000" kern="1200" spc="0" dirty="0" smtClean="0">
                <a:gradFill>
                  <a:gsLst>
                    <a:gs pos="100000">
                      <a:schemeClr val="bg1"/>
                    </a:gs>
                    <a:gs pos="0">
                      <a:schemeClr val="bg1"/>
                    </a:gs>
                  </a:gsLst>
                  <a:lin ang="5400000" scaled="0"/>
                </a:gradFill>
                <a:latin typeface="+mn-lt"/>
                <a:ea typeface="+mn-ea"/>
                <a:cs typeface="Segoe UI" pitchFamily="34" charset="0"/>
              </a:defRPr>
            </a:lvl1pPr>
            <a:lvl2pPr marL="914217" indent="-380924">
              <a:defRPr lang="en-US" sz="2100" kern="1200" dirty="0" smtClean="0">
                <a:solidFill>
                  <a:schemeClr val="bg2">
                    <a:lumMod val="50000"/>
                  </a:schemeClr>
                </a:solidFill>
                <a:latin typeface="+mn-lt"/>
                <a:ea typeface="+mn-ea"/>
                <a:cs typeface="Arial" pitchFamily="34" charset="0"/>
              </a:defRPr>
            </a:lvl2pPr>
            <a:lvl3pPr marL="914217" indent="-228554">
              <a:defRPr lang="en-US" sz="1900" kern="1200" dirty="0" smtClean="0">
                <a:solidFill>
                  <a:schemeClr val="bg2">
                    <a:lumMod val="50000"/>
                  </a:schemeClr>
                </a:solidFill>
                <a:latin typeface="+mn-lt"/>
                <a:ea typeface="+mn-ea"/>
                <a:cs typeface="Arial" pitchFamily="34" charset="0"/>
              </a:defRPr>
            </a:lvl3pPr>
            <a:lvl4pPr marL="1218956" indent="-228554">
              <a:defRPr lang="en-US" sz="1600" kern="1200" dirty="0" smtClean="0">
                <a:solidFill>
                  <a:schemeClr val="bg2">
                    <a:lumMod val="50000"/>
                  </a:schemeClr>
                </a:solidFill>
                <a:latin typeface="+mn-lt"/>
                <a:ea typeface="+mn-ea"/>
                <a:cs typeface="Arial" pitchFamily="34" charset="0"/>
              </a:defRPr>
            </a:lvl4pPr>
            <a:lvl5pPr marL="1447510" indent="-228554">
              <a:defRPr lang="en-US" sz="1600" kern="1200" dirty="0">
                <a:solidFill>
                  <a:schemeClr val="bg2">
                    <a:lumMod val="50000"/>
                  </a:schemeClr>
                </a:solidFill>
                <a:latin typeface="+mn-lt"/>
                <a:ea typeface="+mn-ea"/>
                <a:cs typeface="Arial" pitchFamily="34" charset="0"/>
              </a:defRPr>
            </a:lvl5pPr>
            <a:lvl6pPr>
              <a:defRPr sz="2100"/>
            </a:lvl6pPr>
            <a:lvl7pPr>
              <a:defRPr sz="2100"/>
            </a:lvl7pPr>
            <a:lvl8pPr>
              <a:defRPr sz="2100"/>
            </a:lvl8pPr>
            <a:lvl9pPr>
              <a:defRPr sz="2100"/>
            </a:lvl9pPr>
          </a:lstStyle>
          <a:p>
            <a:pPr lvl="0"/>
            <a:r>
              <a:rPr lang="en-US" smtClean="0"/>
              <a:t>Click to edit Master text styles</a:t>
            </a:r>
          </a:p>
        </p:txBody>
      </p:sp>
      <p:sp>
        <p:nvSpPr>
          <p:cNvPr id="4" name="Picture Placeholder 3"/>
          <p:cNvSpPr>
            <a:spLocks noGrp="1"/>
          </p:cNvSpPr>
          <p:nvPr>
            <p:ph type="pic" sz="quarter" idx="14" hasCustomPrompt="1"/>
          </p:nvPr>
        </p:nvSpPr>
        <p:spPr>
          <a:xfrm>
            <a:off x="0" y="3179701"/>
            <a:ext cx="5981669" cy="498598"/>
          </a:xfrm>
        </p:spPr>
        <p:txBody>
          <a:bodyPr lIns="182880" anchor="ctr"/>
          <a:lstStyle>
            <a:lvl1pPr marL="0" indent="0" algn="l">
              <a:buNone/>
              <a:defRPr/>
            </a:lvl1pPr>
          </a:lstStyle>
          <a:p>
            <a:r>
              <a:rPr lang="en-US" dirty="0" smtClean="0"/>
              <a:t>Click to insert photo.</a:t>
            </a:r>
            <a:endParaRPr lang="en-US" dirty="0"/>
          </a:p>
        </p:txBody>
      </p:sp>
    </p:spTree>
    <p:extLst>
      <p:ext uri="{BB962C8B-B14F-4D97-AF65-F5344CB8AC3E}">
        <p14:creationId xmlns:p14="http://schemas.microsoft.com/office/powerpoint/2010/main" val="15054406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07694644"/>
      </p:ext>
    </p:extLst>
  </p:cSld>
  <p:clrMapOvr>
    <a:masterClrMapping/>
  </p:clrMapOvr>
  <p:transition>
    <p:fade/>
  </p:transition>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Title - Blueprint">
    <p:bg>
      <p:bgPr>
        <a:pattFill prst="lgGrid">
          <a:fgClr>
            <a:srgbClr val="F0F0F0"/>
          </a:fgClr>
          <a:bgClr>
            <a:schemeClr val="bg1"/>
          </a:bgClr>
        </a:pattFill>
        <a:effectLst/>
      </p:bgPr>
    </p:bg>
    <p:spTree>
      <p:nvGrpSpPr>
        <p:cNvPr id="1" name=""/>
        <p:cNvGrpSpPr/>
        <p:nvPr/>
      </p:nvGrpSpPr>
      <p:grpSpPr>
        <a:xfrm>
          <a:off x="0" y="0"/>
          <a:ext cx="0" cy="0"/>
          <a:chOff x="0" y="0"/>
          <a:chExt cx="0" cy="0"/>
        </a:xfrm>
      </p:grpSpPr>
      <p:sp>
        <p:nvSpPr>
          <p:cNvPr id="3" name="Text Placeholder 8"/>
          <p:cNvSpPr>
            <a:spLocks noGrp="1"/>
          </p:cNvSpPr>
          <p:nvPr>
            <p:ph type="body" sz="quarter" idx="15"/>
          </p:nvPr>
        </p:nvSpPr>
        <p:spPr>
          <a:xfrm>
            <a:off x="499534" y="503768"/>
            <a:ext cx="11203518" cy="728133"/>
          </a:xfrm>
        </p:spPr>
        <p:txBody>
          <a:bodyPr>
            <a:noAutofit/>
          </a:bodyPr>
          <a:lstStyle>
            <a:lvl1pPr>
              <a:lnSpc>
                <a:spcPct val="100000"/>
              </a:lnSpc>
              <a:spcBef>
                <a:spcPts val="0"/>
              </a:spcBef>
              <a:defRPr sz="4799" spc="-300">
                <a:latin typeface="Segoe Print" panose="02000600000000000000" pitchFamily="2" charset="0"/>
              </a:defRPr>
            </a:lvl1pPr>
          </a:lstStyle>
          <a:p>
            <a:pPr lvl="0"/>
            <a:r>
              <a:rPr lang="en-US" dirty="0" smtClean="0"/>
              <a:t>Click to edit Master text styles</a:t>
            </a:r>
          </a:p>
        </p:txBody>
      </p:sp>
    </p:spTree>
    <p:extLst>
      <p:ext uri="{BB962C8B-B14F-4D97-AF65-F5344CB8AC3E}">
        <p14:creationId xmlns:p14="http://schemas.microsoft.com/office/powerpoint/2010/main" val="82892536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1"/>
            <a:ext cx="11151917" cy="747897"/>
          </a:xfrm>
        </p:spPr>
        <p:txBody>
          <a:bodyPr/>
          <a:lstStyle>
            <a:lvl1pPr algn="l" defTabSz="914363" rtl="0" eaLnBrk="1" latinLnBrk="0" hangingPunct="1">
              <a:lnSpc>
                <a:spcPct val="90000"/>
              </a:lnSpc>
              <a:spcBef>
                <a:spcPct val="0"/>
              </a:spcBef>
              <a:buNone/>
              <a:defRPr lang="en-US" sz="5400" b="0" kern="1200" cap="none" spc="-100" baseline="0" dirty="0">
                <a:ln w="3175">
                  <a:noFill/>
                </a:ln>
                <a:gradFill flip="none" rotWithShape="1">
                  <a:gsLst>
                    <a:gs pos="0">
                      <a:srgbClr val="595959"/>
                    </a:gs>
                    <a:gs pos="86000">
                      <a:srgbClr val="595959"/>
                    </a:gs>
                  </a:gsLst>
                  <a:lin ang="5400000" scaled="0"/>
                  <a:tileRect/>
                </a:gradFill>
                <a:effectLst/>
                <a:latin typeface="Segoe UI Light" pitchFamily="34" charset="0"/>
                <a:ea typeface="+mn-ea"/>
                <a:cs typeface="Arial" charset="0"/>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248" y="1447799"/>
            <a:ext cx="11151917" cy="2099036"/>
          </a:xfrm>
        </p:spPr>
        <p:txBody>
          <a:bodyPr/>
          <a:lstStyle>
            <a:lvl1pPr marL="0" indent="0">
              <a:spcBef>
                <a:spcPts val="0"/>
              </a:spcBef>
              <a:spcAft>
                <a:spcPts val="0"/>
              </a:spcAft>
              <a:buFont typeface="Arial" pitchFamily="34" charset="0"/>
              <a:buNone/>
              <a:defRPr lang="en-US" sz="3200" kern="1200" dirty="0" smtClean="0">
                <a:gradFill>
                  <a:gsLst>
                    <a:gs pos="0">
                      <a:srgbClr val="595959"/>
                    </a:gs>
                    <a:gs pos="86000">
                      <a:srgbClr val="595959"/>
                    </a:gs>
                  </a:gsLst>
                  <a:lin ang="5400000" scaled="0"/>
                </a:gradFill>
                <a:latin typeface="+mn-lt"/>
                <a:ea typeface="+mn-ea"/>
                <a:cs typeface="+mn-cs"/>
              </a:defRPr>
            </a:lvl1pPr>
            <a:lvl2pPr marL="688975" indent="-342900">
              <a:spcBef>
                <a:spcPts val="0"/>
              </a:spcBef>
              <a:spcAft>
                <a:spcPts val="0"/>
              </a:spcAft>
              <a:buFont typeface="Arial" pitchFamily="34" charset="0"/>
              <a:buChar char="•"/>
              <a:defRPr lang="en-US" sz="2800" kern="1200" dirty="0" smtClean="0">
                <a:gradFill>
                  <a:gsLst>
                    <a:gs pos="0">
                      <a:srgbClr val="595959"/>
                    </a:gs>
                    <a:gs pos="86000">
                      <a:srgbClr val="595959"/>
                    </a:gs>
                  </a:gsLst>
                  <a:lin ang="5400000" scaled="0"/>
                </a:gradFill>
                <a:latin typeface="+mn-lt"/>
                <a:ea typeface="+mn-ea"/>
                <a:cs typeface="+mn-cs"/>
              </a:defRPr>
            </a:lvl2pPr>
            <a:lvl3pPr marL="0" indent="0">
              <a:spcBef>
                <a:spcPts val="0"/>
              </a:spcBef>
              <a:spcAft>
                <a:spcPts val="400"/>
              </a:spcAft>
              <a:buNone/>
              <a:defRPr sz="2000"/>
            </a:lvl3pPr>
            <a:lvl4pPr marL="0" indent="0">
              <a:spcBef>
                <a:spcPts val="0"/>
              </a:spcBef>
              <a:spcAft>
                <a:spcPts val="400"/>
              </a:spcAft>
              <a:buNone/>
              <a:defRPr/>
            </a:lvl4pPr>
            <a:lvl5pPr marL="342900" indent="-342900">
              <a:spcBef>
                <a:spcPts val="0"/>
              </a:spcBef>
              <a:spcAft>
                <a:spcPts val="400"/>
              </a:spcAft>
              <a:buFont typeface="Arial" pitchFamily="34" charset="0"/>
              <a:buChar char="•"/>
              <a:defRPr/>
            </a:lvl5pPr>
            <a:lvl6pPr marL="1033462" indent="-342900">
              <a:buFont typeface="Arial" pitchFamily="34" charset="0"/>
              <a:buChar char="•"/>
              <a:defRPr sz="2400">
                <a:gradFill>
                  <a:gsLst>
                    <a:gs pos="0">
                      <a:srgbClr val="595959"/>
                    </a:gs>
                    <a:gs pos="86000">
                      <a:srgbClr val="595959"/>
                    </a:gs>
                  </a:gsLst>
                  <a:lin ang="5400000" scaled="0"/>
                </a:gradFill>
              </a:defRPr>
            </a:lvl6pPr>
            <a:lvl7pPr marL="1255713" indent="-225425">
              <a:defRPr>
                <a:gradFill>
                  <a:gsLst>
                    <a:gs pos="0">
                      <a:srgbClr val="595959"/>
                    </a:gs>
                    <a:gs pos="86000">
                      <a:srgbClr val="595959"/>
                    </a:gs>
                  </a:gsLst>
                  <a:lin ang="5400000" scaled="0"/>
                </a:gradFill>
              </a:defRPr>
            </a:lvl7pPr>
            <a:lvl8pPr marL="1487488" indent="-231775">
              <a:defRPr>
                <a:gradFill>
                  <a:gsLst>
                    <a:gs pos="0">
                      <a:srgbClr val="595959"/>
                    </a:gs>
                    <a:gs pos="86000">
                      <a:srgbClr val="595959"/>
                    </a:gs>
                  </a:gsLst>
                  <a:lin ang="5400000" scaled="0"/>
                </a:gradFill>
              </a:defRPr>
            </a:lvl8pPr>
          </a:lstStyle>
          <a:p>
            <a:pPr marL="346075" lvl="0" indent="-346075" algn="l" defTabSz="914363" rtl="0" eaLnBrk="1" latinLnBrk="0" hangingPunct="1">
              <a:lnSpc>
                <a:spcPct val="90000"/>
              </a:lnSpc>
              <a:spcBef>
                <a:spcPct val="20000"/>
              </a:spcBef>
              <a:buSzPct val="90000"/>
              <a:buFont typeface="Arial" pitchFamily="34" charset="0"/>
              <a:buChar char="•"/>
            </a:pPr>
            <a:r>
              <a:rPr lang="en-US" smtClean="0"/>
              <a:t>Click to edit Master text styles</a:t>
            </a:r>
          </a:p>
          <a:p>
            <a:pPr marL="346075" lvl="1" indent="-346075" algn="l" defTabSz="914363" rtl="0" eaLnBrk="1" latinLnBrk="0" hangingPunct="1">
              <a:lnSpc>
                <a:spcPct val="90000"/>
              </a:lnSpc>
              <a:spcBef>
                <a:spcPct val="20000"/>
              </a:spcBef>
              <a:buSzPct val="90000"/>
              <a:buFont typeface="Arial" pitchFamily="34" charset="0"/>
              <a:buChar char="•"/>
            </a:pPr>
            <a:r>
              <a:rPr lang="en-US" smtClean="0"/>
              <a:t>Second level</a:t>
            </a:r>
          </a:p>
          <a:p>
            <a:pPr marL="346075" lvl="2" indent="-346075" algn="l" defTabSz="914363" rtl="0" eaLnBrk="1" latinLnBrk="0" hangingPunct="1">
              <a:lnSpc>
                <a:spcPct val="90000"/>
              </a:lnSpc>
              <a:spcBef>
                <a:spcPct val="20000"/>
              </a:spcBef>
              <a:buSzPct val="90000"/>
              <a:buFont typeface="Arial" pitchFamily="34" charset="0"/>
              <a:buChar char="•"/>
            </a:pPr>
            <a:r>
              <a:rPr lang="en-US" smtClean="0"/>
              <a:t>Third level</a:t>
            </a:r>
          </a:p>
          <a:p>
            <a:pPr marL="346075" lvl="3" indent="-346075" algn="l" defTabSz="914363" rtl="0" eaLnBrk="1" latinLnBrk="0" hangingPunct="1">
              <a:lnSpc>
                <a:spcPct val="90000"/>
              </a:lnSpc>
              <a:spcBef>
                <a:spcPct val="20000"/>
              </a:spcBef>
              <a:buSzPct val="90000"/>
              <a:buFont typeface="Arial" pitchFamily="34" charset="0"/>
              <a:buChar char="•"/>
            </a:pPr>
            <a:r>
              <a:rPr lang="en-US" smtClean="0"/>
              <a:t>Fourth level</a:t>
            </a:r>
          </a:p>
          <a:p>
            <a:pPr marL="346075" lvl="4" indent="-346075" algn="l" defTabSz="914363" rtl="0" eaLnBrk="1" latinLnBrk="0" hangingPunct="1">
              <a:lnSpc>
                <a:spcPct val="90000"/>
              </a:lnSpc>
              <a:spcBef>
                <a:spcPct val="20000"/>
              </a:spcBef>
              <a:buSzPct val="90000"/>
              <a:buFont typeface="Arial" pitchFamily="34" charset="0"/>
              <a:buChar char="•"/>
            </a:pPr>
            <a:r>
              <a:rPr lang="en-US" smtClean="0"/>
              <a:t>Fifth level</a:t>
            </a:r>
            <a:endParaRPr lang="en-US" dirty="0" smtClean="0"/>
          </a:p>
        </p:txBody>
      </p:sp>
    </p:spTree>
    <p:extLst>
      <p:ext uri="{BB962C8B-B14F-4D97-AF65-F5344CB8AC3E}">
        <p14:creationId xmlns:p14="http://schemas.microsoft.com/office/powerpoint/2010/main" val="406632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dirty="0" smtClean="0">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endParaRPr>
          </a:p>
        </p:txBody>
      </p:sp>
      <p:sp>
        <p:nvSpPr>
          <p:cNvPr id="5" name="Text Placeholder 4"/>
          <p:cNvSpPr>
            <a:spLocks noGrp="1"/>
          </p:cNvSpPr>
          <p:nvPr>
            <p:ph type="body" sz="quarter" idx="10"/>
          </p:nvPr>
        </p:nvSpPr>
        <p:spPr>
          <a:xfrm>
            <a:off x="269239" y="1192415"/>
            <a:ext cx="11653522" cy="2089751"/>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54972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5" name="Title Tile"/>
          <p:cNvSpPr/>
          <p:nvPr userDrawn="1"/>
        </p:nvSpPr>
        <p:spPr bwMode="auto">
          <a:xfrm>
            <a:off x="4011071" y="3187140"/>
            <a:ext cx="7164666" cy="2823139"/>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91388" tIns="45694" rIns="91388" bIns="45694" numCol="1" rtlCol="0" anchor="ctr" anchorCtr="0" compatLnSpc="1">
            <a:prstTxWarp prst="textNoShape">
              <a:avLst/>
            </a:prstTxWarp>
          </a:bodyPr>
          <a:lstStyle/>
          <a:p>
            <a:pPr marL="0" marR="0" lvl="0" indent="0" algn="ctr" defTabSz="913569" rtl="0" eaLnBrk="1" fontAlgn="auto" latinLnBrk="0" hangingPunct="1">
              <a:lnSpc>
                <a:spcPct val="100000"/>
              </a:lnSpc>
              <a:spcBef>
                <a:spcPts val="0"/>
              </a:spcBef>
              <a:spcAft>
                <a:spcPts val="0"/>
              </a:spcAft>
              <a:buClrTx/>
              <a:buSzTx/>
              <a:buFontTx/>
              <a:buNone/>
              <a:tabLst/>
              <a:defRPr/>
            </a:pPr>
            <a:endParaRPr kumimoji="0" lang="en-US" sz="2198" b="0" i="0" u="none" strike="noStrike" kern="1200" cap="none" spc="0" normalizeH="0" baseline="0" noProof="0" dirty="0">
              <a:ln>
                <a:noFill/>
              </a:ln>
              <a:solidFill>
                <a:srgbClr val="FFFFFF">
                  <a:lumMod val="20000"/>
                  <a:lumOff val="80000"/>
                  <a:alpha val="99000"/>
                </a:srgbClr>
              </a:solidFill>
              <a:effectLst/>
              <a:uLnTx/>
              <a:uFillTx/>
              <a:latin typeface="Segoe UI Light"/>
              <a:ea typeface="Segoe UI" pitchFamily="34" charset="0"/>
              <a:cs typeface="Segoe UI" pitchFamily="34" charset="0"/>
            </a:endParaRPr>
          </a:p>
        </p:txBody>
      </p:sp>
      <p:sp>
        <p:nvSpPr>
          <p:cNvPr id="28" name="Circle Arrow"/>
          <p:cNvSpPr>
            <a:spLocks noEditPoints="1"/>
          </p:cNvSpPr>
          <p:nvPr userDrawn="1"/>
        </p:nvSpPr>
        <p:spPr bwMode="auto">
          <a:xfrm rot="5400000">
            <a:off x="9950925" y="1872949"/>
            <a:ext cx="841375" cy="841594"/>
          </a:xfrm>
          <a:custGeom>
            <a:avLst/>
            <a:gdLst>
              <a:gd name="T0" fmla="*/ 112 w 224"/>
              <a:gd name="T1" fmla="*/ 0 h 224"/>
              <a:gd name="T2" fmla="*/ 0 w 224"/>
              <a:gd name="T3" fmla="*/ 112 h 224"/>
              <a:gd name="T4" fmla="*/ 112 w 224"/>
              <a:gd name="T5" fmla="*/ 224 h 224"/>
              <a:gd name="T6" fmla="*/ 224 w 224"/>
              <a:gd name="T7" fmla="*/ 112 h 224"/>
              <a:gd name="T8" fmla="*/ 112 w 224"/>
              <a:gd name="T9" fmla="*/ 0 h 224"/>
              <a:gd name="T10" fmla="*/ 112 w 224"/>
              <a:gd name="T11" fmla="*/ 216 h 224"/>
              <a:gd name="T12" fmla="*/ 8 w 224"/>
              <a:gd name="T13" fmla="*/ 112 h 224"/>
              <a:gd name="T14" fmla="*/ 112 w 224"/>
              <a:gd name="T15" fmla="*/ 8 h 224"/>
              <a:gd name="T16" fmla="*/ 216 w 224"/>
              <a:gd name="T17" fmla="*/ 112 h 224"/>
              <a:gd name="T18" fmla="*/ 112 w 224"/>
              <a:gd name="T19" fmla="*/ 216 h 224"/>
              <a:gd name="T20" fmla="*/ 161 w 224"/>
              <a:gd name="T21" fmla="*/ 94 h 224"/>
              <a:gd name="T22" fmla="*/ 169 w 224"/>
              <a:gd name="T23" fmla="*/ 94 h 224"/>
              <a:gd name="T24" fmla="*/ 169 w 224"/>
              <a:gd name="T25" fmla="*/ 166 h 224"/>
              <a:gd name="T26" fmla="*/ 165 w 224"/>
              <a:gd name="T27" fmla="*/ 170 h 224"/>
              <a:gd name="T28" fmla="*/ 93 w 224"/>
              <a:gd name="T29" fmla="*/ 170 h 224"/>
              <a:gd name="T30" fmla="*/ 93 w 224"/>
              <a:gd name="T31" fmla="*/ 162 h 224"/>
              <a:gd name="T32" fmla="*/ 156 w 224"/>
              <a:gd name="T33" fmla="*/ 162 h 224"/>
              <a:gd name="T34" fmla="*/ 58 w 224"/>
              <a:gd name="T35" fmla="*/ 65 h 224"/>
              <a:gd name="T36" fmla="*/ 64 w 224"/>
              <a:gd name="T37" fmla="*/ 59 h 224"/>
              <a:gd name="T38" fmla="*/ 161 w 224"/>
              <a:gd name="T39" fmla="*/ 156 h 224"/>
              <a:gd name="T40" fmla="*/ 161 w 224"/>
              <a:gd name="T41" fmla="*/ 9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4" h="224">
                <a:moveTo>
                  <a:pt x="112" y="0"/>
                </a:moveTo>
                <a:cubicBezTo>
                  <a:pt x="50" y="0"/>
                  <a:pt x="0" y="50"/>
                  <a:pt x="0" y="112"/>
                </a:cubicBezTo>
                <a:cubicBezTo>
                  <a:pt x="0" y="174"/>
                  <a:pt x="50" y="224"/>
                  <a:pt x="112" y="224"/>
                </a:cubicBezTo>
                <a:cubicBezTo>
                  <a:pt x="173" y="224"/>
                  <a:pt x="224" y="174"/>
                  <a:pt x="224" y="112"/>
                </a:cubicBezTo>
                <a:cubicBezTo>
                  <a:pt x="224" y="50"/>
                  <a:pt x="173" y="0"/>
                  <a:pt x="112" y="0"/>
                </a:cubicBezTo>
                <a:close/>
                <a:moveTo>
                  <a:pt x="112" y="216"/>
                </a:moveTo>
                <a:cubicBezTo>
                  <a:pt x="54" y="216"/>
                  <a:pt x="8" y="169"/>
                  <a:pt x="8" y="112"/>
                </a:cubicBezTo>
                <a:cubicBezTo>
                  <a:pt x="8" y="54"/>
                  <a:pt x="54" y="8"/>
                  <a:pt x="112" y="8"/>
                </a:cubicBezTo>
                <a:cubicBezTo>
                  <a:pt x="169" y="8"/>
                  <a:pt x="216" y="54"/>
                  <a:pt x="216" y="112"/>
                </a:cubicBezTo>
                <a:cubicBezTo>
                  <a:pt x="216" y="169"/>
                  <a:pt x="169" y="216"/>
                  <a:pt x="112" y="216"/>
                </a:cubicBezTo>
                <a:close/>
                <a:moveTo>
                  <a:pt x="161" y="94"/>
                </a:moveTo>
                <a:cubicBezTo>
                  <a:pt x="169" y="94"/>
                  <a:pt x="169" y="94"/>
                  <a:pt x="169" y="94"/>
                </a:cubicBezTo>
                <a:cubicBezTo>
                  <a:pt x="169" y="166"/>
                  <a:pt x="169" y="166"/>
                  <a:pt x="169" y="166"/>
                </a:cubicBezTo>
                <a:cubicBezTo>
                  <a:pt x="169" y="168"/>
                  <a:pt x="168" y="170"/>
                  <a:pt x="165" y="170"/>
                </a:cubicBezTo>
                <a:cubicBezTo>
                  <a:pt x="93" y="170"/>
                  <a:pt x="93" y="170"/>
                  <a:pt x="93" y="170"/>
                </a:cubicBezTo>
                <a:cubicBezTo>
                  <a:pt x="93" y="162"/>
                  <a:pt x="93" y="162"/>
                  <a:pt x="93" y="162"/>
                </a:cubicBezTo>
                <a:cubicBezTo>
                  <a:pt x="156" y="162"/>
                  <a:pt x="156" y="162"/>
                  <a:pt x="156" y="162"/>
                </a:cubicBezTo>
                <a:cubicBezTo>
                  <a:pt x="58" y="65"/>
                  <a:pt x="58" y="65"/>
                  <a:pt x="58" y="65"/>
                </a:cubicBezTo>
                <a:cubicBezTo>
                  <a:pt x="64" y="59"/>
                  <a:pt x="64" y="59"/>
                  <a:pt x="64" y="59"/>
                </a:cubicBezTo>
                <a:cubicBezTo>
                  <a:pt x="161" y="156"/>
                  <a:pt x="161" y="156"/>
                  <a:pt x="161" y="156"/>
                </a:cubicBezTo>
                <a:lnTo>
                  <a:pt x="161" y="94"/>
                </a:lnTo>
                <a:close/>
              </a:path>
            </a:pathLst>
          </a:custGeom>
          <a:solidFill>
            <a:schemeClr val="tx1">
              <a:lumMod val="20000"/>
              <a:lumOff val="80000"/>
            </a:schemeClr>
          </a:solidFill>
          <a:ln>
            <a:noFill/>
          </a:ln>
        </p:spPr>
        <p:txBody>
          <a:bodyPr vert="horz" wrap="square" lIns="91392" tIns="45696" rIns="91392" bIns="45696" numCol="1" anchor="t" anchorCtr="0" compatLnSpc="1">
            <a:prstTxWarp prst="textNoShape">
              <a:avLst/>
            </a:prstTxWarp>
          </a:bodyPr>
          <a:lstStyle/>
          <a:p>
            <a:pPr marL="0" marR="0" lvl="0" indent="0" algn="l" defTabSz="913833" rtl="0" eaLnBrk="1" fontAlgn="auto" latinLnBrk="0" hangingPunct="1">
              <a:lnSpc>
                <a:spcPct val="100000"/>
              </a:lnSpc>
              <a:spcBef>
                <a:spcPts val="0"/>
              </a:spcBef>
              <a:spcAft>
                <a:spcPts val="0"/>
              </a:spcAft>
              <a:buClrTx/>
              <a:buSzTx/>
              <a:buFontTx/>
              <a:buNone/>
              <a:tabLst/>
              <a:defRPr/>
            </a:pPr>
            <a:endParaRPr kumimoji="0" lang="en-US" sz="1798" b="0" i="0" u="none" strike="noStrike" kern="1200" cap="none" spc="0" normalizeH="0" baseline="0" noProof="0">
              <a:ln>
                <a:noFill/>
              </a:ln>
              <a:solidFill>
                <a:srgbClr val="FFFFFF"/>
              </a:solidFill>
              <a:effectLst/>
              <a:uLnTx/>
              <a:uFillTx/>
              <a:latin typeface="Segoe UI Light"/>
              <a:ea typeface="ＭＳ Ｐゴシック" pitchFamily="-65" charset="-128"/>
              <a:cs typeface="Arial" pitchFamily="34" charset="0"/>
            </a:endParaRPr>
          </a:p>
        </p:txBody>
      </p:sp>
      <p:sp useBgFill="1">
        <p:nvSpPr>
          <p:cNvPr id="44" name="Right Mask"/>
          <p:cNvSpPr/>
          <p:nvPr userDrawn="1"/>
        </p:nvSpPr>
        <p:spPr bwMode="auto">
          <a:xfrm>
            <a:off x="11175735" y="1630804"/>
            <a:ext cx="1016265" cy="4154983"/>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88" tIns="45694" rIns="91388" bIns="45694" numCol="1" spcCol="0" rtlCol="0" fromWordArt="0" anchor="ctr" anchorCtr="0" forceAA="0" compatLnSpc="1">
            <a:prstTxWarp prst="textNoShape">
              <a:avLst/>
            </a:prstTxWarp>
            <a:noAutofit/>
          </a:bodyPr>
          <a:lstStyle/>
          <a:p>
            <a:pPr marL="0" marR="0" lvl="0" indent="0" algn="ctr" defTabSz="913569" rtl="0" eaLnBrk="1" fontAlgn="auto" latinLnBrk="0" hangingPunct="1">
              <a:lnSpc>
                <a:spcPct val="100000"/>
              </a:lnSpc>
              <a:spcBef>
                <a:spcPts val="0"/>
              </a:spcBef>
              <a:spcAft>
                <a:spcPts val="0"/>
              </a:spcAft>
              <a:buClrTx/>
              <a:buSzTx/>
              <a:buFontTx/>
              <a:buNone/>
              <a:tabLst/>
              <a:defRPr/>
            </a:pPr>
            <a:endParaRPr kumimoji="0" lang="en-US" sz="2198" b="0" i="0" u="none" strike="noStrike" kern="1200" cap="none" spc="0" normalizeH="0" baseline="0" noProof="0" dirty="0">
              <a:ln>
                <a:noFill/>
              </a:ln>
              <a:solidFill>
                <a:srgbClr val="FFFFFF">
                  <a:lumMod val="20000"/>
                  <a:lumOff val="80000"/>
                  <a:alpha val="99000"/>
                </a:srgbClr>
              </a:solidFill>
              <a:effectLst/>
              <a:uLnTx/>
              <a:uFillTx/>
              <a:latin typeface="Segoe UI Light"/>
              <a:ea typeface="Segoe UI" pitchFamily="34" charset="0"/>
              <a:cs typeface="Segoe UI" pitchFamily="34" charset="0"/>
            </a:endParaRPr>
          </a:p>
        </p:txBody>
      </p:sp>
      <p:sp>
        <p:nvSpPr>
          <p:cNvPr id="2" name="Title 1"/>
          <p:cNvSpPr>
            <a:spLocks noGrp="1"/>
          </p:cNvSpPr>
          <p:nvPr>
            <p:ph type="ctrTitle"/>
          </p:nvPr>
        </p:nvSpPr>
        <p:spPr>
          <a:xfrm>
            <a:off x="4182544" y="3231975"/>
            <a:ext cx="6720051" cy="1232464"/>
          </a:xfrm>
        </p:spPr>
        <p:txBody>
          <a:bodyPr anchor="ctr">
            <a:noAutofit/>
          </a:bodyPr>
          <a:lstStyle>
            <a:lvl1pPr algn="l" defTabSz="913833" rtl="0" eaLnBrk="1" latinLnBrk="0" hangingPunct="1">
              <a:lnSpc>
                <a:spcPct val="90000"/>
              </a:lnSpc>
              <a:spcBef>
                <a:spcPct val="0"/>
              </a:spcBef>
              <a:buNone/>
              <a:defRPr lang="en-US" sz="3998" b="1" kern="1200" cap="none" spc="-100" baseline="0" dirty="0">
                <a:ln w="3175">
                  <a:noFill/>
                </a:ln>
                <a:solidFill>
                  <a:schemeClr val="accent1">
                    <a:alpha val="99000"/>
                  </a:schemeClr>
                </a:solidFill>
                <a:effectLst/>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4182541" y="5029204"/>
            <a:ext cx="6872492" cy="463255"/>
          </a:xfrm>
        </p:spPr>
        <p:txBody>
          <a:bodyPr>
            <a:noAutofit/>
          </a:bodyPr>
          <a:lstStyle>
            <a:lvl1pPr marL="0" indent="0" algn="l" defTabSz="913833" rtl="0" eaLnBrk="1" latinLnBrk="0" hangingPunct="1">
              <a:lnSpc>
                <a:spcPct val="90000"/>
              </a:lnSpc>
              <a:spcBef>
                <a:spcPts val="0"/>
              </a:spcBef>
              <a:buSzPct val="105000"/>
              <a:buFontTx/>
              <a:buNone/>
              <a:defRPr lang="en-US" sz="1600" kern="1200" dirty="0">
                <a:solidFill>
                  <a:schemeClr val="bg1">
                    <a:alpha val="99000"/>
                  </a:schemeClr>
                </a:solidFill>
                <a:latin typeface="Segoe UI" pitchFamily="34" charset="0"/>
                <a:ea typeface="Segoe UI" pitchFamily="34" charset="0"/>
                <a:cs typeface="Segoe UI" pitchFamily="34" charset="0"/>
              </a:defRPr>
            </a:lvl1pPr>
            <a:lvl2pPr marL="456917" indent="0" algn="ctr">
              <a:buNone/>
              <a:defRPr>
                <a:solidFill>
                  <a:schemeClr val="tx1">
                    <a:tint val="75000"/>
                  </a:schemeClr>
                </a:solidFill>
              </a:defRPr>
            </a:lvl2pPr>
            <a:lvl3pPr marL="913833" indent="0" algn="ctr">
              <a:buNone/>
              <a:defRPr>
                <a:solidFill>
                  <a:schemeClr val="tx1">
                    <a:tint val="75000"/>
                  </a:schemeClr>
                </a:solidFill>
              </a:defRPr>
            </a:lvl3pPr>
            <a:lvl4pPr marL="1370750" indent="0" algn="ctr">
              <a:buNone/>
              <a:defRPr>
                <a:solidFill>
                  <a:schemeClr val="tx1">
                    <a:tint val="75000"/>
                  </a:schemeClr>
                </a:solidFill>
              </a:defRPr>
            </a:lvl4pPr>
            <a:lvl5pPr marL="1827667" indent="0" algn="ctr">
              <a:buNone/>
              <a:defRPr>
                <a:solidFill>
                  <a:schemeClr val="tx1">
                    <a:tint val="75000"/>
                  </a:schemeClr>
                </a:solidFill>
              </a:defRPr>
            </a:lvl5pPr>
            <a:lvl6pPr marL="2284583" indent="0" algn="ctr">
              <a:buNone/>
              <a:defRPr>
                <a:solidFill>
                  <a:schemeClr val="tx1">
                    <a:tint val="75000"/>
                  </a:schemeClr>
                </a:solidFill>
              </a:defRPr>
            </a:lvl6pPr>
            <a:lvl7pPr marL="2741499" indent="0" algn="ctr">
              <a:buNone/>
              <a:defRPr>
                <a:solidFill>
                  <a:schemeClr val="tx1">
                    <a:tint val="75000"/>
                  </a:schemeClr>
                </a:solidFill>
              </a:defRPr>
            </a:lvl7pPr>
            <a:lvl8pPr marL="3198416" indent="0" algn="ctr">
              <a:buNone/>
              <a:defRPr>
                <a:solidFill>
                  <a:schemeClr val="tx1">
                    <a:tint val="75000"/>
                  </a:schemeClr>
                </a:solidFill>
              </a:defRPr>
            </a:lvl8pPr>
            <a:lvl9pPr marL="3655333" indent="0" algn="ctr">
              <a:buNone/>
              <a:defRPr>
                <a:solidFill>
                  <a:schemeClr val="tx1">
                    <a:tint val="75000"/>
                  </a:schemeClr>
                </a:solidFill>
              </a:defRPr>
            </a:lvl9pPr>
          </a:lstStyle>
          <a:p>
            <a:r>
              <a:rPr lang="en-US" smtClean="0"/>
              <a:t>Click to edit Master subtitle style</a:t>
            </a:r>
            <a:endParaRPr lang="en-US" dirty="0"/>
          </a:p>
        </p:txBody>
      </p:sp>
      <p:sp useBgFill="1">
        <p:nvSpPr>
          <p:cNvPr id="45" name="Bottom Mask"/>
          <p:cNvSpPr/>
          <p:nvPr userDrawn="1"/>
        </p:nvSpPr>
        <p:spPr bwMode="auto">
          <a:xfrm>
            <a:off x="0" y="5997434"/>
            <a:ext cx="12192001" cy="847725"/>
          </a:xfrm>
          <a:prstGeom prst="rect">
            <a:avLst/>
          </a:prstGeom>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388" tIns="45694" rIns="91388" bIns="45694" numCol="1" spcCol="0" rtlCol="0" fromWordArt="0" anchor="ctr" anchorCtr="0" forceAA="0" compatLnSpc="1">
            <a:prstTxWarp prst="textNoShape">
              <a:avLst/>
            </a:prstTxWarp>
            <a:noAutofit/>
          </a:bodyPr>
          <a:lstStyle/>
          <a:p>
            <a:pPr marL="0" marR="0" lvl="0" indent="0" algn="ctr" defTabSz="913569" rtl="0" eaLnBrk="1" fontAlgn="auto" latinLnBrk="0" hangingPunct="1">
              <a:lnSpc>
                <a:spcPct val="100000"/>
              </a:lnSpc>
              <a:spcBef>
                <a:spcPts val="0"/>
              </a:spcBef>
              <a:spcAft>
                <a:spcPts val="0"/>
              </a:spcAft>
              <a:buClrTx/>
              <a:buSzTx/>
              <a:buFontTx/>
              <a:buNone/>
              <a:tabLst/>
              <a:defRPr/>
            </a:pPr>
            <a:endParaRPr kumimoji="0" lang="en-US" sz="2198" b="0" i="0" u="none" strike="noStrike" kern="1200" cap="none" spc="0" normalizeH="0" baseline="0" noProof="0" dirty="0">
              <a:ln>
                <a:noFill/>
              </a:ln>
              <a:solidFill>
                <a:srgbClr val="FFFFFF">
                  <a:lumMod val="20000"/>
                  <a:lumOff val="80000"/>
                  <a:alpha val="99000"/>
                </a:srgbClr>
              </a:solidFill>
              <a:effectLst/>
              <a:uLnTx/>
              <a:uFillTx/>
              <a:latin typeface="Segoe UI Light"/>
              <a:ea typeface="Segoe UI" pitchFamily="34" charset="0"/>
              <a:cs typeface="Segoe UI" pitchFamily="34" charset="0"/>
            </a:endParaRPr>
          </a:p>
        </p:txBody>
      </p:sp>
      <p:pic>
        <p:nvPicPr>
          <p:cNvPr id="4" name="Picture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91382" y="1514477"/>
            <a:ext cx="2889511" cy="2545321"/>
          </a:xfrm>
          <a:prstGeom prst="rect">
            <a:avLst/>
          </a:prstGeom>
        </p:spPr>
      </p:pic>
      <p:pic>
        <p:nvPicPr>
          <p:cNvPr id="5" name="Picture 4"/>
          <p:cNvPicPr>
            <a:picLocks noChangeAspect="1"/>
          </p:cNvPicPr>
          <p:nvPr userDrawn="1"/>
        </p:nvPicPr>
        <p:blipFill>
          <a:blip r:embed="rId3"/>
          <a:stretch>
            <a:fillRect/>
          </a:stretch>
        </p:blipFill>
        <p:spPr>
          <a:xfrm>
            <a:off x="1890171" y="3471331"/>
            <a:ext cx="1984329" cy="424394"/>
          </a:xfrm>
          <a:prstGeom prst="rect">
            <a:avLst/>
          </a:prstGeom>
        </p:spPr>
      </p:pic>
      <p:pic>
        <p:nvPicPr>
          <p:cNvPr id="37" name="Picture 46"/>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bwMode="auto">
          <a:xfrm>
            <a:off x="1092900" y="3571015"/>
            <a:ext cx="2857818" cy="2426419"/>
          </a:xfrm>
          <a:prstGeom prst="rect">
            <a:avLst/>
          </a:prstGeom>
          <a:solidFill>
            <a:schemeClr val="bg1"/>
          </a:solidFill>
          <a:ln>
            <a:noFill/>
          </a:ln>
        </p:spPr>
      </p:pic>
    </p:spTree>
    <p:extLst>
      <p:ext uri="{BB962C8B-B14F-4D97-AF65-F5344CB8AC3E}">
        <p14:creationId xmlns:p14="http://schemas.microsoft.com/office/powerpoint/2010/main" val="727585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Slide_Option 2">
    <p:spTree>
      <p:nvGrpSpPr>
        <p:cNvPr id="1" name=""/>
        <p:cNvGrpSpPr/>
        <p:nvPr/>
      </p:nvGrpSpPr>
      <p:grpSpPr>
        <a:xfrm>
          <a:off x="0" y="0"/>
          <a:ext cx="0" cy="0"/>
          <a:chOff x="0" y="0"/>
          <a:chExt cx="0" cy="0"/>
        </a:xfrm>
      </p:grpSpPr>
      <p:pic>
        <p:nvPicPr>
          <p:cNvPr id="8" name="Picture 9" descr="\\sfp\resources\Microsoft\Archive\Exec_Tier_Archive\Brand_Specific\_BrandPhotography\Brand\144 ppi RGB jpg\MSC12_Herman_001.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ltGray">
          <a:xfrm>
            <a:off x="513629" y="852527"/>
            <a:ext cx="5383027" cy="5296115"/>
          </a:xfrm>
          <a:prstGeom prst="rect">
            <a:avLst/>
          </a:prstGeom>
          <a:noFill/>
          <a:ln>
            <a:noFill/>
          </a:ln>
          <a:extLst>
            <a:ext uri="{909E8E84-426E-40DD-AFC4-6F175D3DCCD1}">
              <a14:hiddenFill xmlns:a14="http://schemas.microsoft.com/office/drawing/2010/main">
                <a:solidFill>
                  <a:srgbClr val="FFFFFF"/>
                </a:solidFill>
              </a14:hiddenFill>
            </a:ext>
          </a:extLst>
        </p:spPr>
      </p:pic>
      <p:sp useBgFill="1">
        <p:nvSpPr>
          <p:cNvPr id="4" name="Rectangle 1"/>
          <p:cNvSpPr/>
          <p:nvPr userDrawn="1"/>
        </p:nvSpPr>
        <p:spPr bwMode="auto">
          <a:xfrm>
            <a:off x="317456" y="0"/>
            <a:ext cx="11890296" cy="6858000"/>
          </a:xfrm>
          <a:custGeom>
            <a:avLst/>
            <a:gdLst/>
            <a:ahLst/>
            <a:cxnLst/>
            <a:rect l="l" t="t" r="r" b="b"/>
            <a:pathLst>
              <a:path w="12188952" h="6858000">
                <a:moveTo>
                  <a:pt x="514344" y="919950"/>
                </a:moveTo>
                <a:cubicBezTo>
                  <a:pt x="508127" y="2575229"/>
                  <a:pt x="516335" y="4288195"/>
                  <a:pt x="510118" y="5943474"/>
                </a:cubicBezTo>
                <a:lnTo>
                  <a:pt x="5537327" y="5218261"/>
                </a:lnTo>
                <a:cubicBezTo>
                  <a:pt x="5531110" y="4020361"/>
                  <a:pt x="5530863" y="2808040"/>
                  <a:pt x="5524646" y="1610140"/>
                </a:cubicBezTo>
                <a:close/>
                <a:moveTo>
                  <a:pt x="0" y="0"/>
                </a:moveTo>
                <a:lnTo>
                  <a:pt x="12188952" y="0"/>
                </a:lnTo>
                <a:lnTo>
                  <a:pt x="12188952" y="6858000"/>
                </a:lnTo>
                <a:lnTo>
                  <a:pt x="0" y="6858000"/>
                </a:lnTo>
                <a:close/>
              </a:path>
            </a:pathLst>
          </a:cu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00" tIns="45700" rIns="91400" bIns="45700" numCol="1" rtlCol="0" anchor="ctr" anchorCtr="0" compatLnSpc="1">
            <a:prstTxWarp prst="textNoShape">
              <a:avLst/>
            </a:prstTxWarp>
          </a:bodyPr>
          <a:lstStyle/>
          <a:p>
            <a:pPr marL="0" marR="0" lvl="0" indent="0" algn="ctr" defTabSz="913637" rtl="0" eaLnBrk="1" fontAlgn="base" latinLnBrk="0" hangingPunct="1">
              <a:lnSpc>
                <a:spcPct val="90000"/>
              </a:lnSpc>
              <a:spcBef>
                <a:spcPct val="0"/>
              </a:spcBef>
              <a:spcAft>
                <a:spcPct val="0"/>
              </a:spcAft>
              <a:buClrTx/>
              <a:buSzTx/>
              <a:buFontTx/>
              <a:buNone/>
              <a:tabLst/>
              <a:defRPr/>
            </a:pPr>
            <a:endParaRPr kumimoji="0" lang="en-US" sz="1998" b="0" i="0" u="none" strike="noStrike" kern="1200" cap="none" spc="-51" normalizeH="0" baseline="0" noProof="0" dirty="0">
              <a:ln>
                <a:noFill/>
              </a:ln>
              <a:gradFill>
                <a:gsLst>
                  <a:gs pos="0">
                    <a:srgbClr val="EFEFEF"/>
                  </a:gs>
                  <a:gs pos="100000">
                    <a:srgbClr val="EFEFEF"/>
                  </a:gs>
                </a:gsLst>
                <a:lin ang="5400000" scaled="0"/>
              </a:gradFill>
              <a:effectLst/>
              <a:uLnTx/>
              <a:uFillTx/>
              <a:latin typeface="Segoe UI Light"/>
              <a:ea typeface="+mn-ea"/>
              <a:cs typeface="Arial"/>
            </a:endParaRPr>
          </a:p>
        </p:txBody>
      </p:sp>
      <p:sp>
        <p:nvSpPr>
          <p:cNvPr id="2" name="Title 1"/>
          <p:cNvSpPr>
            <a:spLocks noGrp="1"/>
          </p:cNvSpPr>
          <p:nvPr>
            <p:ph type="title" hasCustomPrompt="1"/>
          </p:nvPr>
        </p:nvSpPr>
        <p:spPr>
          <a:xfrm>
            <a:off x="6092825" y="2109542"/>
            <a:ext cx="5583104" cy="1994392"/>
          </a:xfrm>
        </p:spPr>
        <p:txBody>
          <a:bodyPr anchor="b" anchorCtr="0"/>
          <a:lstStyle>
            <a:lvl1pPr>
              <a:defRPr sz="7162" spc="-151" baseline="0">
                <a:gradFill>
                  <a:gsLst>
                    <a:gs pos="1250">
                      <a:schemeClr val="bg1"/>
                    </a:gs>
                    <a:gs pos="100000">
                      <a:schemeClr val="bg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6092825" y="4419601"/>
            <a:ext cx="5583104" cy="498598"/>
          </a:xfrm>
        </p:spPr>
        <p:txBody>
          <a:bodyPr>
            <a:noAutofit/>
          </a:bodyPr>
          <a:lstStyle>
            <a:lvl1pPr marL="0" indent="0">
              <a:spcBef>
                <a:spcPts val="0"/>
              </a:spcBef>
              <a:buNone/>
              <a:defRPr sz="2831" spc="-71" baseline="0">
                <a:gradFill>
                  <a:gsLst>
                    <a:gs pos="1250">
                      <a:schemeClr val="bg1"/>
                    </a:gs>
                    <a:gs pos="100000">
                      <a:schemeClr val="bg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2206507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135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49" y="228603"/>
            <a:ext cx="11151917" cy="747897"/>
          </a:xfrm>
        </p:spPr>
        <p:txBody>
          <a:bodyPr/>
          <a:lstStyle>
            <a:lvl1pPr>
              <a:defRPr sz="5398"/>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249" y="1447800"/>
            <a:ext cx="11151917" cy="946413"/>
          </a:xfrm>
        </p:spPr>
        <p:txBody>
          <a:bodyPr/>
          <a:lstStyle>
            <a:lvl1pPr marL="3174" indent="0">
              <a:spcBef>
                <a:spcPts val="0"/>
              </a:spcBef>
              <a:spcAft>
                <a:spcPts val="900"/>
              </a:spcAft>
              <a:buSzPct val="80000"/>
              <a:buFont typeface="Arial" pitchFamily="34" charset="0"/>
              <a:buNone/>
              <a:defRPr sz="3999" spc="-100" baseline="0">
                <a:solidFill>
                  <a:schemeClr val="bg1"/>
                </a:solidFill>
                <a:latin typeface="Segoe UI Light" pitchFamily="34" charset="0"/>
              </a:defRPr>
            </a:lvl1pPr>
            <a:lvl2pPr marL="3174" indent="0">
              <a:spcBef>
                <a:spcPts val="0"/>
              </a:spcBef>
              <a:buSzPct val="80000"/>
              <a:buFont typeface="Arial" pitchFamily="34" charset="0"/>
              <a:buNone/>
              <a:defRPr sz="1999" spc="-50" baseline="0">
                <a:solidFill>
                  <a:schemeClr val="bg1"/>
                </a:solidFill>
              </a:defRPr>
            </a:lvl2pPr>
            <a:lvl3pPr marL="1258510" indent="-403104">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04482" indent="-345971">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40931" indent="-336449">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784923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Vide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68" tIns="143336" rIns="179168" bIns="143336" numCol="1" spcCol="0" rtlCol="0" fromWordArt="0" anchor="t" anchorCtr="0" forceAA="0" compatLnSpc="1">
            <a:prstTxWarp prst="textNoShape">
              <a:avLst/>
            </a:prstTxWarp>
            <a:noAutofit/>
          </a:bodyPr>
          <a:lstStyle/>
          <a:p>
            <a:pPr marL="0" marR="0" lvl="0" indent="0" algn="ctr" defTabSz="913524" rtl="0" eaLnBrk="1" fontAlgn="base" latinLnBrk="0" hangingPunct="1">
              <a:lnSpc>
                <a:spcPct val="90000"/>
              </a:lnSpc>
              <a:spcBef>
                <a:spcPct val="0"/>
              </a:spcBef>
              <a:spcAft>
                <a:spcPct val="0"/>
              </a:spcAft>
              <a:buClrTx/>
              <a:buSzTx/>
              <a:buFontTx/>
              <a:buNone/>
              <a:tabLst/>
              <a:defRPr/>
            </a:pPr>
            <a:endParaRPr kumimoji="0" lang="en-US" sz="2351"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Light"/>
              <a:ea typeface="Segoe UI" pitchFamily="34" charset="0"/>
              <a:cs typeface="Segoe UI" pitchFamily="34" charset="0"/>
            </a:endParaRPr>
          </a:p>
        </p:txBody>
      </p:sp>
      <p:sp>
        <p:nvSpPr>
          <p:cNvPr id="2" name="Title 1"/>
          <p:cNvSpPr>
            <a:spLocks noGrp="1"/>
          </p:cNvSpPr>
          <p:nvPr>
            <p:ph type="title" hasCustomPrompt="1"/>
          </p:nvPr>
        </p:nvSpPr>
        <p:spPr>
          <a:xfrm>
            <a:off x="269242" y="1186357"/>
            <a:ext cx="9859116" cy="2697988"/>
          </a:xfrm>
          <a:noFill/>
        </p:spPr>
        <p:txBody>
          <a:bodyPr tIns="91429" bIns="91429" anchor="t" anchorCtr="0"/>
          <a:lstStyle>
            <a:lvl1pPr>
              <a:defRPr sz="7055" spc="-99" baseline="0">
                <a:solidFill>
                  <a:srgbClr val="00188F"/>
                </a:solidFill>
              </a:defRPr>
            </a:lvl1pPr>
          </a:lstStyle>
          <a:p>
            <a:r>
              <a:rPr lang="en-US" dirty="0" smtClean="0"/>
              <a:t>Video title</a:t>
            </a:r>
            <a:endParaRPr lang="en-US" dirty="0"/>
          </a:p>
        </p:txBody>
      </p:sp>
    </p:spTree>
    <p:extLst>
      <p:ext uri="{BB962C8B-B14F-4D97-AF65-F5344CB8AC3E}">
        <p14:creationId xmlns:p14="http://schemas.microsoft.com/office/powerpoint/2010/main" val="560465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New Section Slide">
    <p:spTree>
      <p:nvGrpSpPr>
        <p:cNvPr id="1" name=""/>
        <p:cNvGrpSpPr/>
        <p:nvPr/>
      </p:nvGrpSpPr>
      <p:grpSpPr>
        <a:xfrm>
          <a:off x="0" y="0"/>
          <a:ext cx="0" cy="0"/>
          <a:chOff x="0" y="0"/>
          <a:chExt cx="0" cy="0"/>
        </a:xfrm>
      </p:grpSpPr>
      <p:sp>
        <p:nvSpPr>
          <p:cNvPr id="4" name="Rectangle 3"/>
          <p:cNvSpPr/>
          <p:nvPr userDrawn="1"/>
        </p:nvSpPr>
        <p:spPr bwMode="auto">
          <a:xfrm>
            <a:off x="2" y="1436690"/>
            <a:ext cx="10109729" cy="4680479"/>
          </a:xfrm>
          <a:prstGeom prst="rect">
            <a:avLst/>
          </a:prstGeom>
          <a:solidFill>
            <a:srgbClr val="5A898C"/>
          </a:solidFill>
          <a:ln>
            <a:noFill/>
            <a:headEnd type="none" w="med" len="med"/>
            <a:tailEnd type="none" w="med" len="med"/>
          </a:ln>
          <a:effectLst/>
        </p:spPr>
        <p:style>
          <a:lnRef idx="1">
            <a:schemeClr val="accent4"/>
          </a:lnRef>
          <a:fillRef idx="3">
            <a:schemeClr val="accent4"/>
          </a:fillRef>
          <a:effectRef idx="2">
            <a:schemeClr val="accent4"/>
          </a:effectRef>
          <a:fontRef idx="minor">
            <a:schemeClr val="lt1"/>
          </a:fontRef>
        </p:style>
        <p:txBody>
          <a:bodyPr lIns="76177" tIns="38088" rIns="76177" bIns="38088" anchor="ctr"/>
          <a:lstStyle/>
          <a:p>
            <a:pPr marL="0" marR="0" lvl="0" indent="0" algn="ctr" defTabSz="760419" rtl="0" eaLnBrk="1" fontAlgn="base" latinLnBrk="0" hangingPunct="1">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Segoe UI Light"/>
              <a:ea typeface="ＭＳ Ｐゴシック" pitchFamily="-65" charset="-128"/>
              <a:cs typeface="Arial"/>
            </a:endParaRPr>
          </a:p>
        </p:txBody>
      </p:sp>
      <p:sp>
        <p:nvSpPr>
          <p:cNvPr id="6" name="Title 1"/>
          <p:cNvSpPr>
            <a:spLocks noGrp="1"/>
          </p:cNvSpPr>
          <p:nvPr>
            <p:ph type="title"/>
          </p:nvPr>
        </p:nvSpPr>
        <p:spPr>
          <a:xfrm>
            <a:off x="1008064" y="3683462"/>
            <a:ext cx="5948809" cy="1384995"/>
          </a:xfrm>
        </p:spPr>
        <p:txBody>
          <a:bodyPr/>
          <a:lstStyle>
            <a:lvl1pPr>
              <a:defRPr sz="4999" baseline="0">
                <a:solidFill>
                  <a:schemeClr val="bg1"/>
                </a:solidFill>
              </a:defRPr>
            </a:lvl1pPr>
          </a:lstStyle>
          <a:p>
            <a:r>
              <a:rPr lang="en-US" smtClean="0"/>
              <a:t>Click to edit Master title style</a:t>
            </a:r>
            <a:endParaRPr lang="en-US" dirty="0"/>
          </a:p>
        </p:txBody>
      </p:sp>
      <p:sp>
        <p:nvSpPr>
          <p:cNvPr id="16" name="Text Placeholder 2"/>
          <p:cNvSpPr>
            <a:spLocks noGrp="1"/>
          </p:cNvSpPr>
          <p:nvPr>
            <p:ph type="body" sz="quarter" idx="11"/>
          </p:nvPr>
        </p:nvSpPr>
        <p:spPr>
          <a:xfrm>
            <a:off x="1010773" y="4632856"/>
            <a:ext cx="5958590" cy="461665"/>
          </a:xfrm>
        </p:spPr>
        <p:txBody>
          <a:bodyPr/>
          <a:lstStyle>
            <a:lvl1pPr>
              <a:lnSpc>
                <a:spcPts val="3582"/>
              </a:lnSpc>
              <a:defRPr sz="2499">
                <a:solidFill>
                  <a:srgbClr val="FFFFFF"/>
                </a:solidFill>
              </a:defRPr>
            </a:lvl1pPr>
          </a:lstStyle>
          <a:p>
            <a:pPr lvl="0"/>
            <a:r>
              <a:rPr lang="en-US" smtClean="0"/>
              <a:t>Click to edit Master text styles</a:t>
            </a:r>
          </a:p>
        </p:txBody>
      </p:sp>
      <p:sp>
        <p:nvSpPr>
          <p:cNvPr id="7" name="Slide Number Placeholder 4"/>
          <p:cNvSpPr>
            <a:spLocks noGrp="1"/>
          </p:cNvSpPr>
          <p:nvPr>
            <p:ph type="sldNum" sz="quarter" idx="12"/>
          </p:nvPr>
        </p:nvSpPr>
        <p:spPr>
          <a:xfrm>
            <a:off x="415397" y="6266659"/>
            <a:ext cx="399521" cy="365125"/>
          </a:xfrm>
          <a:prstGeom prst="rect">
            <a:avLst/>
          </a:prstGeom>
        </p:spPr>
        <p:txBody>
          <a:bodyPr vert="horz" wrap="square" lIns="91440" tIns="45720" rIns="91440" bIns="45720" numCol="1" anchor="t" anchorCtr="0" compatLnSpc="1">
            <a:prstTxWarp prst="textNoShape">
              <a:avLst/>
            </a:prstTxWarp>
          </a:bodyPr>
          <a:lstStyle>
            <a:lvl1pPr>
              <a:defRPr sz="1167">
                <a:solidFill>
                  <a:srgbClr val="898989"/>
                </a:solidFill>
                <a:latin typeface="Segoe UI" pitchFamily="-65" charset="0"/>
              </a:defRPr>
            </a:lvl1pPr>
          </a:lstStyle>
          <a:p>
            <a:pPr marL="0" marR="0" lvl="0" indent="0" algn="l" defTabSz="913825" rtl="0" eaLnBrk="1" fontAlgn="auto" latinLnBrk="0" hangingPunct="1">
              <a:lnSpc>
                <a:spcPct val="100000"/>
              </a:lnSpc>
              <a:spcBef>
                <a:spcPts val="0"/>
              </a:spcBef>
              <a:spcAft>
                <a:spcPts val="0"/>
              </a:spcAft>
              <a:buClrTx/>
              <a:buSzTx/>
              <a:buFontTx/>
              <a:buNone/>
              <a:tabLst/>
              <a:defRPr/>
            </a:pPr>
            <a:fld id="{64F416B8-678A-4F15-A7B5-307E9F5E3B90}" type="slidenum">
              <a:rPr kumimoji="0" lang="en-US" sz="1167" b="0" i="0" u="none" strike="noStrike" kern="1200" cap="none" spc="0" normalizeH="0" baseline="0" noProof="0" smtClean="0">
                <a:ln>
                  <a:noFill/>
                </a:ln>
                <a:solidFill>
                  <a:srgbClr val="898989"/>
                </a:solidFill>
                <a:effectLst/>
                <a:uLnTx/>
                <a:uFillTx/>
                <a:latin typeface="Segoe UI" pitchFamily="-65" charset="0"/>
                <a:ea typeface="ＭＳ Ｐゴシック" pitchFamily="-65" charset="-128"/>
                <a:cs typeface="Arial"/>
              </a:rPr>
              <a:pPr marL="0" marR="0" lvl="0" indent="0" algn="l" defTabSz="913825" rtl="0" eaLnBrk="1" fontAlgn="auto" latinLnBrk="0" hangingPunct="1">
                <a:lnSpc>
                  <a:spcPct val="100000"/>
                </a:lnSpc>
                <a:spcBef>
                  <a:spcPts val="0"/>
                </a:spcBef>
                <a:spcAft>
                  <a:spcPts val="0"/>
                </a:spcAft>
                <a:buClrTx/>
                <a:buSzTx/>
                <a:buFontTx/>
                <a:buNone/>
                <a:tabLst/>
                <a:defRPr/>
              </a:pPr>
              <a:t>‹#›</a:t>
            </a:fld>
            <a:endParaRPr kumimoji="0" lang="en-US" sz="1167" b="0" i="0" u="none" strike="noStrike" kern="1200" cap="none" spc="0" normalizeH="0" baseline="0" noProof="0">
              <a:ln>
                <a:noFill/>
              </a:ln>
              <a:solidFill>
                <a:srgbClr val="898989"/>
              </a:solidFill>
              <a:effectLst/>
              <a:uLnTx/>
              <a:uFillTx/>
              <a:latin typeface="Segoe UI" pitchFamily="-65" charset="0"/>
              <a:ea typeface="ＭＳ Ｐゴシック" pitchFamily="-65" charset="-128"/>
              <a:cs typeface="Arial"/>
            </a:endParaRPr>
          </a:p>
        </p:txBody>
      </p:sp>
    </p:spTree>
    <p:extLst>
      <p:ext uri="{BB962C8B-B14F-4D97-AF65-F5344CB8AC3E}">
        <p14:creationId xmlns:p14="http://schemas.microsoft.com/office/powerpoint/2010/main" val="4783056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ection Title Accent Color 1">
    <p:bg>
      <p:bgPr>
        <a:solidFill>
          <a:srgbClr val="00188F"/>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4"/>
            <a:ext cx="11653523" cy="1379202"/>
          </a:xfrm>
          <a:noFill/>
        </p:spPr>
        <p:txBody>
          <a:bodyPr tIns="91429" bIns="91429" anchor="t" anchorCtr="0"/>
          <a:lstStyle>
            <a:lvl1pPr>
              <a:defRPr sz="8625" spc="-99"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1200194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invGray">
          <a:xfrm>
            <a:off x="10129912" y="473146"/>
            <a:ext cx="1613876" cy="345036"/>
          </a:xfrm>
          <a:prstGeom prst="rect">
            <a:avLst/>
          </a:prstGeom>
        </p:spPr>
      </p:pic>
    </p:spTree>
    <p:extLst>
      <p:ext uri="{BB962C8B-B14F-4D97-AF65-F5344CB8AC3E}">
        <p14:creationId xmlns:p14="http://schemas.microsoft.com/office/powerpoint/2010/main" val="2511037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North America ">
    <p:spTree>
      <p:nvGrpSpPr>
        <p:cNvPr id="1" name=""/>
        <p:cNvGrpSpPr/>
        <p:nvPr/>
      </p:nvGrpSpPr>
      <p:grpSpPr>
        <a:xfrm>
          <a:off x="0" y="0"/>
          <a:ext cx="0" cy="0"/>
          <a:chOff x="0" y="0"/>
          <a:chExt cx="0" cy="0"/>
        </a:xfrm>
      </p:grpSpPr>
      <p:sp>
        <p:nvSpPr>
          <p:cNvPr id="100" name="Rectangle 99"/>
          <p:cNvSpPr/>
          <p:nvPr userDrawn="1"/>
        </p:nvSpPr>
        <p:spPr bwMode="auto">
          <a:xfrm>
            <a:off x="269238" y="3866380"/>
            <a:ext cx="8964248" cy="179310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71" tIns="143335" rIns="179171" bIns="143335" numCol="1" spcCol="0" rtlCol="0" fromWordArt="0" anchor="t" anchorCtr="0" forceAA="0" compatLnSpc="1">
            <a:prstTxWarp prst="textNoShape">
              <a:avLst/>
            </a:prstTxWarp>
            <a:noAutofit/>
          </a:bodyPr>
          <a:lstStyle/>
          <a:p>
            <a:pPr algn="ctr" defTabSz="913520"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220645" y="3866380"/>
            <a:ext cx="3012842" cy="1793104"/>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71" tIns="143335" rIns="179171" bIns="143335" numCol="1" spcCol="0" rtlCol="0" fromWordArt="0" anchor="t" anchorCtr="0" forceAA="0" compatLnSpc="1">
            <a:prstTxWarp prst="textNoShape">
              <a:avLst/>
            </a:prstTxWarp>
            <a:noAutofit/>
          </a:bodyPr>
          <a:lstStyle/>
          <a:p>
            <a:pPr algn="ctr" defTabSz="913520"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69238" y="2084179"/>
            <a:ext cx="8964248" cy="179310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71" tIns="143335" rIns="179171" bIns="143335" numCol="1" spcCol="0" rtlCol="0" fromWordArt="0" anchor="t" anchorCtr="0" forceAA="0" compatLnSpc="1">
            <a:prstTxWarp prst="textNoShape">
              <a:avLst/>
            </a:prstTxWarp>
            <a:noAutofit/>
          </a:bodyPr>
          <a:lstStyle/>
          <a:p>
            <a:pPr algn="ctr" defTabSz="913520"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302" y="2084187"/>
            <a:ext cx="8964185" cy="1793090"/>
          </a:xfrm>
          <a:noFill/>
        </p:spPr>
        <p:txBody>
          <a:bodyPr lIns="146209" tIns="91382" rIns="146209" bIns="91382" anchor="t" anchorCtr="0"/>
          <a:lstStyle>
            <a:lvl1pPr>
              <a:defRPr sz="5784" spc="-98"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69302" y="3878574"/>
            <a:ext cx="5951344" cy="1792326"/>
          </a:xfrm>
          <a:noFill/>
        </p:spPr>
        <p:txBody>
          <a:bodyPr lIns="182764" tIns="146209" rIns="182764" bIns="146209">
            <a:noAutofit/>
          </a:bodyPr>
          <a:lstStyle>
            <a:lvl1pPr marL="0" indent="0">
              <a:spcBef>
                <a:spcPts val="0"/>
              </a:spcBef>
              <a:buNone/>
              <a:defRPr sz="3529"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9323" y="508178"/>
            <a:ext cx="2569090" cy="897626"/>
          </a:xfrm>
          <a:prstGeom prst="rect">
            <a:avLst/>
          </a:prstGeom>
        </p:spPr>
      </p:pic>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invGray">
          <a:xfrm>
            <a:off x="449332" y="6087152"/>
            <a:ext cx="1522404" cy="326167"/>
          </a:xfrm>
          <a:prstGeom prst="rect">
            <a:avLst/>
          </a:prstGeom>
        </p:spPr>
      </p:pic>
      <p:sp>
        <p:nvSpPr>
          <p:cNvPr id="10" name="Text Placeholder 7"/>
          <p:cNvSpPr>
            <a:spLocks noGrp="1"/>
          </p:cNvSpPr>
          <p:nvPr>
            <p:ph type="body" sz="quarter" idx="13" hasCustomPrompt="1"/>
          </p:nvPr>
        </p:nvSpPr>
        <p:spPr>
          <a:xfrm>
            <a:off x="6364988" y="426213"/>
            <a:ext cx="5378549" cy="891670"/>
          </a:xfrm>
        </p:spPr>
        <p:txBody>
          <a:bodyPr tIns="0" rIns="0"/>
          <a:lstStyle>
            <a:lvl1pPr marL="0" indent="0" algn="r">
              <a:buNone/>
              <a:defRPr sz="5784"/>
            </a:lvl1pPr>
          </a:lstStyle>
          <a:p>
            <a:pPr lvl="0"/>
            <a:r>
              <a:rPr lang="en-US" dirty="0" smtClean="0"/>
              <a:t>Session code</a:t>
            </a:r>
            <a:endParaRPr lang="en-US" dirty="0"/>
          </a:p>
        </p:txBody>
      </p:sp>
      <p:grpSp>
        <p:nvGrpSpPr>
          <p:cNvPr id="97" name="Group 96"/>
          <p:cNvGrpSpPr/>
          <p:nvPr userDrawn="1"/>
        </p:nvGrpSpPr>
        <p:grpSpPr>
          <a:xfrm>
            <a:off x="6632992" y="4022032"/>
            <a:ext cx="2188149" cy="1503592"/>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grpSp>
      <p:grpSp>
        <p:nvGrpSpPr>
          <p:cNvPr id="98" name="Group 97"/>
          <p:cNvGrpSpPr/>
          <p:nvPr userDrawn="1"/>
        </p:nvGrpSpPr>
        <p:grpSpPr>
          <a:xfrm>
            <a:off x="18482538" y="1919189"/>
            <a:ext cx="1461360" cy="1486471"/>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grpSp>
    </p:spTree>
    <p:extLst>
      <p:ext uri="{BB962C8B-B14F-4D97-AF65-F5344CB8AC3E}">
        <p14:creationId xmlns:p14="http://schemas.microsoft.com/office/powerpoint/2010/main" val="480005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Europe ">
    <p:spTree>
      <p:nvGrpSpPr>
        <p:cNvPr id="1" name=""/>
        <p:cNvGrpSpPr/>
        <p:nvPr/>
      </p:nvGrpSpPr>
      <p:grpSpPr>
        <a:xfrm>
          <a:off x="0" y="0"/>
          <a:ext cx="0" cy="0"/>
          <a:chOff x="0" y="0"/>
          <a:chExt cx="0" cy="0"/>
        </a:xfrm>
      </p:grpSpPr>
      <p:sp>
        <p:nvSpPr>
          <p:cNvPr id="100" name="Rectangle 99"/>
          <p:cNvSpPr/>
          <p:nvPr userDrawn="1"/>
        </p:nvSpPr>
        <p:spPr bwMode="auto">
          <a:xfrm>
            <a:off x="269238" y="3866380"/>
            <a:ext cx="8964248" cy="179310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71" tIns="143335" rIns="179171" bIns="143335" numCol="1" spcCol="0" rtlCol="0" fromWordArt="0" anchor="t" anchorCtr="0" forceAA="0" compatLnSpc="1">
            <a:prstTxWarp prst="textNoShape">
              <a:avLst/>
            </a:prstTxWarp>
            <a:noAutofit/>
          </a:bodyPr>
          <a:lstStyle/>
          <a:p>
            <a:pPr algn="ctr" defTabSz="913520"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220645" y="3866380"/>
            <a:ext cx="3012842" cy="1793104"/>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71" tIns="143335" rIns="179171" bIns="143335" numCol="1" spcCol="0" rtlCol="0" fromWordArt="0" anchor="t" anchorCtr="0" forceAA="0" compatLnSpc="1">
            <a:prstTxWarp prst="textNoShape">
              <a:avLst/>
            </a:prstTxWarp>
            <a:noAutofit/>
          </a:bodyPr>
          <a:lstStyle/>
          <a:p>
            <a:pPr algn="ctr" defTabSz="913520"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69238" y="2084179"/>
            <a:ext cx="8964248" cy="179310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71" tIns="143335" rIns="179171" bIns="143335" numCol="1" spcCol="0" rtlCol="0" fromWordArt="0" anchor="t" anchorCtr="0" forceAA="0" compatLnSpc="1">
            <a:prstTxWarp prst="textNoShape">
              <a:avLst/>
            </a:prstTxWarp>
            <a:noAutofit/>
          </a:bodyPr>
          <a:lstStyle/>
          <a:p>
            <a:pPr algn="ctr" defTabSz="913520"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302" y="2084187"/>
            <a:ext cx="8964185" cy="1793090"/>
          </a:xfrm>
          <a:noFill/>
        </p:spPr>
        <p:txBody>
          <a:bodyPr lIns="146209" tIns="91382" rIns="146209" bIns="91382" anchor="t" anchorCtr="0"/>
          <a:lstStyle>
            <a:lvl1pPr>
              <a:defRPr sz="5784" spc="-98"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69302" y="3878574"/>
            <a:ext cx="5951344" cy="1792326"/>
          </a:xfrm>
          <a:noFill/>
        </p:spPr>
        <p:txBody>
          <a:bodyPr lIns="182764" tIns="146209" rIns="182764" bIns="146209">
            <a:noAutofit/>
          </a:bodyPr>
          <a:lstStyle>
            <a:lvl1pPr marL="0" indent="0">
              <a:spcBef>
                <a:spcPts val="0"/>
              </a:spcBef>
              <a:buNone/>
              <a:defRPr sz="3529"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9323" y="508178"/>
            <a:ext cx="2569090" cy="897626"/>
          </a:xfrm>
          <a:prstGeom prst="rect">
            <a:avLst/>
          </a:prstGeom>
        </p:spPr>
      </p:pic>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invGray">
          <a:xfrm>
            <a:off x="449332" y="6087152"/>
            <a:ext cx="1522404" cy="326167"/>
          </a:xfrm>
          <a:prstGeom prst="rect">
            <a:avLst/>
          </a:prstGeom>
        </p:spPr>
      </p:pic>
      <p:sp>
        <p:nvSpPr>
          <p:cNvPr id="10" name="Text Placeholder 7"/>
          <p:cNvSpPr>
            <a:spLocks noGrp="1"/>
          </p:cNvSpPr>
          <p:nvPr>
            <p:ph type="body" sz="quarter" idx="13" hasCustomPrompt="1"/>
          </p:nvPr>
        </p:nvSpPr>
        <p:spPr>
          <a:xfrm>
            <a:off x="6364988" y="426213"/>
            <a:ext cx="5378549" cy="891670"/>
          </a:xfrm>
        </p:spPr>
        <p:txBody>
          <a:bodyPr tIns="0" rIns="0"/>
          <a:lstStyle>
            <a:lvl1pPr marL="0" indent="0" algn="r">
              <a:buNone/>
              <a:defRPr sz="5784"/>
            </a:lvl1pPr>
          </a:lstStyle>
          <a:p>
            <a:pPr lvl="0"/>
            <a:r>
              <a:rPr lang="en-US" dirty="0" smtClean="0"/>
              <a:t>Session code</a:t>
            </a:r>
            <a:endParaRPr lang="en-US" dirty="0"/>
          </a:p>
        </p:txBody>
      </p:sp>
      <p:grpSp>
        <p:nvGrpSpPr>
          <p:cNvPr id="98" name="Group 97"/>
          <p:cNvGrpSpPr/>
          <p:nvPr userDrawn="1"/>
        </p:nvGrpSpPr>
        <p:grpSpPr>
          <a:xfrm>
            <a:off x="6996387" y="4030599"/>
            <a:ext cx="1461360" cy="1486471"/>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3784"/>
              <a:endParaRPr lang="en-US" sz="1765">
                <a:solidFill>
                  <a:srgbClr val="FFFFFF"/>
                </a:solidFill>
              </a:endParaRPr>
            </a:p>
          </p:txBody>
        </p:sp>
      </p:grpSp>
    </p:spTree>
    <p:extLst>
      <p:ext uri="{BB962C8B-B14F-4D97-AF65-F5344CB8AC3E}">
        <p14:creationId xmlns:p14="http://schemas.microsoft.com/office/powerpoint/2010/main" val="29880833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335" tIns="107501" rIns="143335" bIns="107501" numCol="1" spcCol="0" rtlCol="0" fromWordArt="0" anchor="t" anchorCtr="0" forceAA="0" compatLnSpc="1">
            <a:prstTxWarp prst="textNoShape">
              <a:avLst/>
            </a:prstTxWarp>
            <a:noAutofit/>
          </a:bodyPr>
          <a:lstStyle/>
          <a:p>
            <a:pPr algn="ctr" defTabSz="913520"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303" y="1187644"/>
            <a:ext cx="9859116" cy="2697988"/>
          </a:xfrm>
          <a:noFill/>
        </p:spPr>
        <p:txBody>
          <a:bodyPr tIns="91382" bIns="91382" anchor="t" anchorCtr="0"/>
          <a:lstStyle>
            <a:lvl1pPr>
              <a:defRPr sz="7058" spc="-98"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69242" y="3877277"/>
            <a:ext cx="9860673" cy="1793881"/>
          </a:xfrm>
          <a:noFill/>
        </p:spPr>
        <p:txBody>
          <a:bodyPr lIns="182764" tIns="146209" rIns="182764" bIns="146209">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187290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382" bIns="91382" anchor="t" anchorCtr="0"/>
          <a:lstStyle>
            <a:lvl1pPr>
              <a:defRPr sz="7058" spc="-98"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69242" y="3877277"/>
            <a:ext cx="9860673" cy="1793881"/>
          </a:xfrm>
          <a:noFill/>
        </p:spPr>
        <p:txBody>
          <a:bodyPr lIns="182764" tIns="146209" rIns="182764" bIns="146209">
            <a:noAutofit/>
          </a:bodyPr>
          <a:lstStyle>
            <a:lvl1pPr marL="0" indent="0">
              <a:spcBef>
                <a:spcPts val="0"/>
              </a:spcBef>
              <a:buNone/>
              <a:defRPr sz="3529"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762619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Vide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171" tIns="143335" rIns="179171" bIns="143335" numCol="1" spcCol="0" rtlCol="0" fromWordArt="0" anchor="t" anchorCtr="0" forceAA="0" compatLnSpc="1">
            <a:prstTxWarp prst="textNoShape">
              <a:avLst/>
            </a:prstTxWarp>
            <a:noAutofit/>
          </a:bodyPr>
          <a:lstStyle/>
          <a:p>
            <a:pPr algn="ctr" defTabSz="913520"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303" y="1187644"/>
            <a:ext cx="9859116" cy="2697988"/>
          </a:xfrm>
          <a:noFill/>
        </p:spPr>
        <p:txBody>
          <a:bodyPr tIns="91382" bIns="91382" anchor="t" anchorCtr="0"/>
          <a:lstStyle>
            <a:lvl1pPr>
              <a:defRPr sz="7058" spc="-98"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3896353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864" y="4406901"/>
            <a:ext cx="10362724" cy="553998"/>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864" y="4129901"/>
            <a:ext cx="10362724" cy="276999"/>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46304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382" bIns="91382" anchor="t" anchorCtr="0"/>
          <a:lstStyle>
            <a:lvl1pPr>
              <a:defRPr sz="7058" spc="-98"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7265720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8"/>
            <a:ext cx="11653523" cy="1796217"/>
          </a:xfrm>
          <a:noFill/>
        </p:spPr>
        <p:txBody>
          <a:bodyPr tIns="91382" bIns="91382" anchor="t" anchorCtr="0"/>
          <a:lstStyle>
            <a:lvl1pPr>
              <a:defRPr sz="8529" spc="-98"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935938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8"/>
            <a:ext cx="11653523" cy="1796217"/>
          </a:xfrm>
          <a:noFill/>
        </p:spPr>
        <p:txBody>
          <a:bodyPr tIns="91382" bIns="91382" anchor="t" anchorCtr="0"/>
          <a:lstStyle>
            <a:lvl1pPr>
              <a:defRPr sz="8529" spc="-98"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189174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8"/>
            <a:ext cx="11653523" cy="1796217"/>
          </a:xfrm>
          <a:noFill/>
        </p:spPr>
        <p:txBody>
          <a:bodyPr tIns="91382" bIns="91382" anchor="t" anchorCtr="0"/>
          <a:lstStyle>
            <a:lvl1pPr>
              <a:defRPr sz="8529" spc="-98"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299766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69239" y="1189180"/>
            <a:ext cx="11653523" cy="1952331"/>
          </a:xfrm>
        </p:spPr>
        <p:txBody>
          <a:bodyPr/>
          <a:lstStyle>
            <a:lvl1pPr marL="0" indent="0">
              <a:buNone/>
              <a:defRPr>
                <a:gradFill>
                  <a:gsLst>
                    <a:gs pos="1250">
                      <a:schemeClr val="tx1"/>
                    </a:gs>
                    <a:gs pos="99000">
                      <a:schemeClr val="tx1"/>
                    </a:gs>
                  </a:gsLst>
                  <a:lin ang="5400000" scaled="0"/>
                </a:gradFill>
              </a:defRPr>
            </a:lvl1pPr>
            <a:lvl2pPr marL="0" indent="0">
              <a:buFontTx/>
              <a:buNone/>
              <a:defRPr sz="1863"/>
            </a:lvl2pPr>
            <a:lvl3pPr marL="223953" indent="0">
              <a:buNone/>
              <a:defRPr sz="1863"/>
            </a:lvl3pPr>
            <a:lvl4pPr marL="447907" indent="0">
              <a:buNone/>
              <a:defRPr sz="1765"/>
            </a:lvl4pPr>
            <a:lvl5pPr marL="671860" indent="0">
              <a:buNone/>
              <a:defRPr sz="1765"/>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34087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69239" y="1190737"/>
            <a:ext cx="11653523" cy="21514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794710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7" y="1189179"/>
            <a:ext cx="5378548" cy="2386878"/>
          </a:xfrm>
        </p:spPr>
        <p:txBody>
          <a:bodyPr wrap="square">
            <a:spAutoFit/>
          </a:bodyPr>
          <a:lstStyle>
            <a:lvl1pPr marL="0" indent="0">
              <a:spcBef>
                <a:spcPts val="1200"/>
              </a:spcBef>
              <a:buClr>
                <a:schemeClr val="tx1"/>
              </a:buClr>
              <a:buFont typeface="Wingdings" pitchFamily="2" charset="2"/>
              <a:buNone/>
              <a:defRPr sz="3529"/>
            </a:lvl1pPr>
            <a:lvl2pPr marL="0" indent="0">
              <a:buNone/>
              <a:defRPr sz="1863"/>
            </a:lvl2pPr>
            <a:lvl3pPr marL="227064" indent="0">
              <a:buNone/>
              <a:tabLst/>
              <a:defRPr sz="1863"/>
            </a:lvl3pPr>
            <a:lvl4pPr marL="451017" indent="0">
              <a:buNone/>
              <a:defRPr sz="1765"/>
            </a:lvl4pPr>
            <a:lvl5pPr marL="671860" indent="0">
              <a:buNone/>
              <a:tabLst/>
              <a:defRPr sz="1765"/>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544222" y="1189179"/>
            <a:ext cx="5378548" cy="2386878"/>
          </a:xfrm>
        </p:spPr>
        <p:txBody>
          <a:bodyPr wrap="square">
            <a:spAutoFit/>
          </a:bodyPr>
          <a:lstStyle>
            <a:lvl1pPr marL="0" indent="0">
              <a:spcBef>
                <a:spcPts val="1200"/>
              </a:spcBef>
              <a:buClr>
                <a:schemeClr val="tx1"/>
              </a:buClr>
              <a:buFont typeface="Wingdings" pitchFamily="2" charset="2"/>
              <a:buNone/>
              <a:defRPr sz="3529"/>
            </a:lvl1pPr>
            <a:lvl2pPr marL="0" indent="0">
              <a:buNone/>
              <a:defRPr sz="1863"/>
            </a:lvl2pPr>
            <a:lvl3pPr marL="227064" indent="0">
              <a:buNone/>
              <a:tabLst/>
              <a:defRPr sz="1863"/>
            </a:lvl3pPr>
            <a:lvl4pPr marL="451017" indent="0">
              <a:buNone/>
              <a:defRPr sz="1765"/>
            </a:lvl4pPr>
            <a:lvl5pPr marL="671860" indent="0">
              <a:buNone/>
              <a:tabLst/>
              <a:defRPr sz="1765"/>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92046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7" y="1189179"/>
            <a:ext cx="5378548" cy="2386878"/>
          </a:xfrm>
        </p:spPr>
        <p:txBody>
          <a:bodyPr wrap="square">
            <a:spAutoFit/>
          </a:bodyPr>
          <a:lstStyle>
            <a:lvl1pPr marL="281499" indent="-281499">
              <a:spcBef>
                <a:spcPts val="1200"/>
              </a:spcBef>
              <a:buClr>
                <a:schemeClr val="tx1"/>
              </a:buClr>
              <a:buFont typeface="Arial" pitchFamily="34" charset="0"/>
              <a:buChar char="•"/>
              <a:defRPr sz="3529"/>
            </a:lvl1pPr>
            <a:lvl2pPr marL="520368" indent="-228455">
              <a:defRPr sz="1863"/>
            </a:lvl2pPr>
            <a:lvl3pPr marL="685366" indent="-164998">
              <a:tabLst/>
              <a:defRPr sz="1863"/>
            </a:lvl3pPr>
            <a:lvl4pPr marL="863053" indent="-177686">
              <a:defRPr sz="1765"/>
            </a:lvl4pPr>
            <a:lvl5pPr marL="1028049" indent="-164998">
              <a:tabLst/>
              <a:defRPr sz="1765"/>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544222" y="1189179"/>
            <a:ext cx="5378548" cy="2386878"/>
          </a:xfrm>
        </p:spPr>
        <p:txBody>
          <a:bodyPr wrap="square">
            <a:spAutoFit/>
          </a:bodyPr>
          <a:lstStyle>
            <a:lvl1pPr marL="281499" indent="-281499">
              <a:spcBef>
                <a:spcPts val="1200"/>
              </a:spcBef>
              <a:buClr>
                <a:schemeClr val="tx1"/>
              </a:buClr>
              <a:buFont typeface="Arial" pitchFamily="34" charset="0"/>
              <a:buChar char="•"/>
              <a:defRPr sz="3529"/>
            </a:lvl1pPr>
            <a:lvl2pPr marL="520368" indent="-228455">
              <a:defRPr sz="1863"/>
            </a:lvl2pPr>
            <a:lvl3pPr marL="685366" indent="-164998">
              <a:tabLst/>
              <a:defRPr sz="1863"/>
            </a:lvl3pPr>
            <a:lvl4pPr marL="863053" indent="-177686">
              <a:defRPr sz="1765"/>
            </a:lvl4pPr>
            <a:lvl5pPr marL="1028049" indent="-164998">
              <a:tabLst/>
              <a:defRPr sz="1765"/>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20909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7" y="1189176"/>
            <a:ext cx="5378548" cy="2586047"/>
          </a:xfrm>
        </p:spPr>
        <p:txBody>
          <a:bodyPr wrap="square">
            <a:spAutoFit/>
          </a:bodyPr>
          <a:lstStyle>
            <a:lvl1pPr marL="281499" indent="-281499">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368" indent="-228455">
              <a:defRPr sz="2353"/>
            </a:lvl2pPr>
            <a:lvl3pPr marL="685366" indent="-164998">
              <a:tabLst/>
              <a:defRPr sz="2353"/>
            </a:lvl3pPr>
            <a:lvl4pPr marL="863053" indent="-177686">
              <a:defRPr/>
            </a:lvl4pPr>
            <a:lvl5pPr marL="1028049" indent="-164998">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544222" y="1189176"/>
            <a:ext cx="5378548" cy="2586047"/>
          </a:xfrm>
        </p:spPr>
        <p:txBody>
          <a:bodyPr wrap="square">
            <a:spAutoFit/>
          </a:bodyPr>
          <a:lstStyle>
            <a:lvl1pPr marL="281499" indent="-281499">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368" indent="-228455">
              <a:defRPr sz="2353"/>
            </a:lvl2pPr>
            <a:lvl3pPr marL="685366" indent="-164998">
              <a:tabLst/>
              <a:defRPr sz="2353"/>
            </a:lvl3pPr>
            <a:lvl4pPr marL="863053" indent="-177686">
              <a:defRPr/>
            </a:lvl4pPr>
            <a:lvl5pPr marL="1028049" indent="-164998">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34400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29452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20836" y="1447801"/>
            <a:ext cx="5500532" cy="174201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3808" y="1447801"/>
            <a:ext cx="5502121" cy="174201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31388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685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8595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426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8621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693" tIns="45693" rIns="45693" bIns="45693" numCol="1" spcCol="0" rtlCol="0" fromWordArt="0" anchor="ctr" anchorCtr="0" forceAA="0" compatLnSpc="1">
            <a:prstTxWarp prst="textNoShape">
              <a:avLst/>
            </a:prstTxWarp>
            <a:noAutofit/>
          </a:bodyPr>
          <a:lstStyle/>
          <a:p>
            <a:pPr algn="ctr" defTabSz="913520" fontAlgn="base">
              <a:spcBef>
                <a:spcPct val="0"/>
              </a:spcBef>
              <a:spcAft>
                <a:spcPct val="0"/>
              </a:spcAft>
            </a:pPr>
            <a:endParaRPr lang="en-US" sz="1765"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47" y="1192417"/>
            <a:ext cx="11653522" cy="2056442"/>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50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2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00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2963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68237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81"/>
            <a:ext cx="11653523" cy="2379335"/>
          </a:xfrm>
          <a:prstGeom prst="rect">
            <a:avLst/>
          </a:prstGeom>
        </p:spPr>
        <p:txBody>
          <a:bodyPr/>
          <a:lstStyle>
            <a:lvl1pPr marL="284608" indent="-284608">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59884" indent="-275278">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494" indent="-284608">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446" indent="-223953">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400" indent="-223953">
              <a:buClr>
                <a:schemeClr val="tx1"/>
              </a:buClr>
              <a:buSzPct val="90000"/>
              <a:buFont typeface="Arial" pitchFamily="34" charset="0"/>
              <a:buChar char="•"/>
              <a:defRPr sz="1863">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357" tIns="77678" rIns="155357" bIns="77678" anchor="b" anchorCtr="0">
            <a:noAutofit/>
          </a:bodyPr>
          <a:lstStyle>
            <a:lvl1pPr algn="r">
              <a:buFont typeface="Arial" pitchFamily="34" charset="0"/>
              <a:buNone/>
              <a:defRPr sz="3529"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8993590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Blank Color 1 Layout">
    <p:bg>
      <p:bgPr>
        <a:solidFill>
          <a:schemeClr val="accent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512897" y="1768478"/>
            <a:ext cx="11231366" cy="1403112"/>
          </a:xfrm>
        </p:spPr>
        <p:txBody>
          <a:bodyPr/>
          <a:lstStyle>
            <a:lvl1pPr marL="0" indent="0">
              <a:buNone/>
              <a:defRPr sz="8823" i="0" spc="-100" baseline="0">
                <a:gradFill>
                  <a:gsLst>
                    <a:gs pos="0">
                      <a:schemeClr val="tx1"/>
                    </a:gs>
                    <a:gs pos="100000">
                      <a:schemeClr val="tx1"/>
                    </a:gs>
                  </a:gsLst>
                  <a:lin ang="5400000" scaled="0"/>
                </a:gradFill>
                <a:latin typeface="Segoe UI Light" pitchFamily="34" charset="0"/>
              </a:defRPr>
            </a:lvl1pPr>
          </a:lstStyle>
          <a:p>
            <a:pPr lvl="0"/>
            <a:r>
              <a:rPr lang="en-US" dirty="0" smtClean="0"/>
              <a:t>Click to edit title style</a:t>
            </a:r>
          </a:p>
        </p:txBody>
      </p:sp>
      <p:sp>
        <p:nvSpPr>
          <p:cNvPr id="9" name="Text Placeholder 8"/>
          <p:cNvSpPr>
            <a:spLocks noGrp="1"/>
          </p:cNvSpPr>
          <p:nvPr>
            <p:ph type="body" sz="quarter" idx="11" hasCustomPrompt="1"/>
          </p:nvPr>
        </p:nvSpPr>
        <p:spPr>
          <a:xfrm>
            <a:off x="512896" y="3219168"/>
            <a:ext cx="7515595" cy="724131"/>
          </a:xfrm>
        </p:spPr>
        <p:txBody>
          <a:bodyPr/>
          <a:lstStyle>
            <a:lvl1pPr marL="0" indent="0">
              <a:buNone/>
              <a:defRPr spc="-100" baseline="0">
                <a:gradFill>
                  <a:gsLst>
                    <a:gs pos="0">
                      <a:schemeClr val="tx1"/>
                    </a:gs>
                    <a:gs pos="100000">
                      <a:schemeClr val="tx1"/>
                    </a:gs>
                  </a:gsLst>
                  <a:lin ang="5400000" scaled="0"/>
                </a:gradFill>
                <a:latin typeface="Segoe UI Light" pitchFamily="34" charset="0"/>
              </a:defRPr>
            </a:lvl1pPr>
          </a:lstStyle>
          <a:p>
            <a:pPr lvl="0"/>
            <a:r>
              <a:rPr lang="en-US" dirty="0" smtClean="0"/>
              <a:t>Speaker Title</a:t>
            </a:r>
            <a:endParaRPr lang="en-US" dirty="0"/>
          </a:p>
        </p:txBody>
      </p:sp>
      <p:pic>
        <p:nvPicPr>
          <p:cNvPr id="4" name="Picture 3"/>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853523" y="6015456"/>
            <a:ext cx="2338479" cy="842544"/>
          </a:xfrm>
          <a:prstGeom prst="rect">
            <a:avLst/>
          </a:prstGeom>
          <a:noFill/>
          <a:ln>
            <a:noFill/>
          </a:ln>
        </p:spPr>
      </p:pic>
    </p:spTree>
    <p:extLst>
      <p:ext uri="{BB962C8B-B14F-4D97-AF65-F5344CB8AC3E}">
        <p14:creationId xmlns:p14="http://schemas.microsoft.com/office/powerpoint/2010/main" val="976308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and Content 1st level color text">
    <p:spTree>
      <p:nvGrpSpPr>
        <p:cNvPr id="1" name=""/>
        <p:cNvGrpSpPr/>
        <p:nvPr/>
      </p:nvGrpSpPr>
      <p:grpSpPr>
        <a:xfrm>
          <a:off x="0" y="0"/>
          <a:ext cx="0" cy="0"/>
          <a:chOff x="0" y="0"/>
          <a:chExt cx="0" cy="0"/>
        </a:xfrm>
      </p:grpSpPr>
      <p:grpSp>
        <p:nvGrpSpPr>
          <p:cNvPr id="5" name="Group 4"/>
          <p:cNvGrpSpPr/>
          <p:nvPr userDrawn="1"/>
        </p:nvGrpSpPr>
        <p:grpSpPr>
          <a:xfrm>
            <a:off x="0" y="0"/>
            <a:ext cx="12192000" cy="6858000"/>
            <a:chOff x="0" y="0"/>
            <a:chExt cx="12436475" cy="6994525"/>
          </a:xfrm>
        </p:grpSpPr>
        <p:grpSp>
          <p:nvGrpSpPr>
            <p:cNvPr id="7" name="Group 6"/>
            <p:cNvGrpSpPr/>
            <p:nvPr userDrawn="1"/>
          </p:nvGrpSpPr>
          <p:grpSpPr>
            <a:xfrm>
              <a:off x="0" y="0"/>
              <a:ext cx="12436475" cy="6994525"/>
              <a:chOff x="0" y="0"/>
              <a:chExt cx="12436475" cy="6994525"/>
            </a:xfrm>
          </p:grpSpPr>
          <p:sp>
            <p:nvSpPr>
              <p:cNvPr id="9" name="Frame 8"/>
              <p:cNvSpPr/>
              <p:nvPr userDrawn="1"/>
            </p:nvSpPr>
            <p:spPr bwMode="auto">
              <a:xfrm>
                <a:off x="0" y="0"/>
                <a:ext cx="12436475" cy="6994525"/>
              </a:xfrm>
              <a:prstGeom prst="frame">
                <a:avLst>
                  <a:gd name="adj1" fmla="val 3785"/>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grpSp>
            <p:nvGrpSpPr>
              <p:cNvPr id="10" name="Group 9"/>
              <p:cNvGrpSpPr/>
              <p:nvPr userDrawn="1"/>
            </p:nvGrpSpPr>
            <p:grpSpPr>
              <a:xfrm>
                <a:off x="182886" y="190969"/>
                <a:ext cx="12118113" cy="6607864"/>
                <a:chOff x="182886" y="190969"/>
                <a:chExt cx="12118113" cy="6607864"/>
              </a:xfrm>
            </p:grpSpPr>
            <p:sp>
              <p:nvSpPr>
                <p:cNvPr id="11" name="Rectangle 10"/>
                <p:cNvSpPr/>
                <p:nvPr userDrawn="1"/>
              </p:nvSpPr>
              <p:spPr bwMode="auto">
                <a:xfrm>
                  <a:off x="236668" y="6702014"/>
                  <a:ext cx="12064331" cy="9681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p:cNvSpPr/>
                <p:nvPr userDrawn="1"/>
              </p:nvSpPr>
              <p:spPr bwMode="auto">
                <a:xfrm>
                  <a:off x="182886" y="190969"/>
                  <a:ext cx="12064331" cy="96819"/>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grpSp>
        </p:grpSp>
        <p:sp>
          <p:nvSpPr>
            <p:cNvPr id="8" name="Rectangle 7"/>
            <p:cNvSpPr/>
            <p:nvPr userDrawn="1"/>
          </p:nvSpPr>
          <p:spPr bwMode="auto">
            <a:xfrm>
              <a:off x="12161837" y="190969"/>
              <a:ext cx="85380" cy="660786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grpSp>
      <p:sp>
        <p:nvSpPr>
          <p:cNvPr id="13" name="Rectangle 12"/>
          <p:cNvSpPr/>
          <p:nvPr userDrawn="1"/>
        </p:nvSpPr>
        <p:spPr bwMode="auto">
          <a:xfrm>
            <a:off x="-1" y="461837"/>
            <a:ext cx="11024996" cy="733566"/>
          </a:xfrm>
          <a:prstGeom prst="rect">
            <a:avLst/>
          </a:prstGeom>
          <a:solidFill>
            <a:srgbClr val="00BCF2">
              <a:alpha val="8980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14" name="Right Triangle 13"/>
          <p:cNvSpPr/>
          <p:nvPr userDrawn="1"/>
        </p:nvSpPr>
        <p:spPr bwMode="auto">
          <a:xfrm rot="10800000">
            <a:off x="1" y="1200141"/>
            <a:ext cx="258170" cy="232518"/>
          </a:xfrm>
          <a:prstGeom prst="rtTriangle">
            <a:avLst/>
          </a:prstGeom>
          <a:solidFill>
            <a:srgbClr val="0072C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Text Placeholder 3"/>
          <p:cNvSpPr>
            <a:spLocks noGrp="1"/>
          </p:cNvSpPr>
          <p:nvPr>
            <p:ph type="body" sz="quarter" idx="10"/>
          </p:nvPr>
        </p:nvSpPr>
        <p:spPr>
          <a:xfrm>
            <a:off x="269239" y="1861609"/>
            <a:ext cx="11539221" cy="2154768"/>
          </a:xfrm>
        </p:spPr>
        <p:txBody>
          <a:bodyPr wrap="square">
            <a:spAutoFit/>
          </a:bodyPr>
          <a:lstStyle>
            <a:lvl1pPr>
              <a:buClr>
                <a:schemeClr val="tx2"/>
              </a:buClr>
              <a:defRPr>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a:xfrm>
            <a:off x="268928" y="461837"/>
            <a:ext cx="10756067" cy="728930"/>
          </a:xfrm>
        </p:spPr>
        <p:txBody>
          <a:bodyPr anchor="t" anchorCtr="0"/>
          <a:lstStyle>
            <a:lvl1pPr>
              <a:defRPr>
                <a:solidFill>
                  <a:schemeClr val="bg1">
                    <a:alpha val="99000"/>
                  </a:schemeClr>
                </a:solidFill>
              </a:defRPr>
            </a:lvl1pPr>
          </a:lstStyle>
          <a:p>
            <a:r>
              <a:rPr lang="en-US" smtClean="0"/>
              <a:t>Click to edit Master title style</a:t>
            </a:r>
            <a:endParaRPr lang="en-US" dirty="0"/>
          </a:p>
        </p:txBody>
      </p:sp>
      <p:sp>
        <p:nvSpPr>
          <p:cNvPr id="15" name="Freeform 9"/>
          <p:cNvSpPr>
            <a:spLocks noEditPoints="1"/>
          </p:cNvSpPr>
          <p:nvPr userDrawn="1"/>
        </p:nvSpPr>
        <p:spPr bwMode="black">
          <a:xfrm>
            <a:off x="11350754" y="6016423"/>
            <a:ext cx="382848" cy="384458"/>
          </a:xfrm>
          <a:custGeom>
            <a:avLst/>
            <a:gdLst>
              <a:gd name="T0" fmla="*/ 88 w 149"/>
              <a:gd name="T1" fmla="*/ 67 h 149"/>
              <a:gd name="T2" fmla="*/ 65 w 149"/>
              <a:gd name="T3" fmla="*/ 46 h 149"/>
              <a:gd name="T4" fmla="*/ 84 w 149"/>
              <a:gd name="T5" fmla="*/ 46 h 149"/>
              <a:gd name="T6" fmla="*/ 115 w 149"/>
              <a:gd name="T7" fmla="*/ 75 h 149"/>
              <a:gd name="T8" fmla="*/ 84 w 149"/>
              <a:gd name="T9" fmla="*/ 104 h 149"/>
              <a:gd name="T10" fmla="*/ 65 w 149"/>
              <a:gd name="T11" fmla="*/ 104 h 149"/>
              <a:gd name="T12" fmla="*/ 88 w 149"/>
              <a:gd name="T13" fmla="*/ 82 h 149"/>
              <a:gd name="T14" fmla="*/ 36 w 149"/>
              <a:gd name="T15" fmla="*/ 82 h 149"/>
              <a:gd name="T16" fmla="*/ 36 w 149"/>
              <a:gd name="T17" fmla="*/ 67 h 149"/>
              <a:gd name="T18" fmla="*/ 88 w 149"/>
              <a:gd name="T19" fmla="*/ 67 h 149"/>
              <a:gd name="T20" fmla="*/ 74 w 149"/>
              <a:gd name="T21" fmla="*/ 9 h 149"/>
              <a:gd name="T22" fmla="*/ 140 w 149"/>
              <a:gd name="T23" fmla="*/ 75 h 149"/>
              <a:gd name="T24" fmla="*/ 74 w 149"/>
              <a:gd name="T25" fmla="*/ 140 h 149"/>
              <a:gd name="T26" fmla="*/ 9 w 149"/>
              <a:gd name="T27" fmla="*/ 75 h 149"/>
              <a:gd name="T28" fmla="*/ 74 w 149"/>
              <a:gd name="T29" fmla="*/ 9 h 149"/>
              <a:gd name="T30" fmla="*/ 74 w 149"/>
              <a:gd name="T31" fmla="*/ 0 h 149"/>
              <a:gd name="T32" fmla="*/ 0 w 149"/>
              <a:gd name="T33" fmla="*/ 75 h 149"/>
              <a:gd name="T34" fmla="*/ 74 w 149"/>
              <a:gd name="T35" fmla="*/ 149 h 149"/>
              <a:gd name="T36" fmla="*/ 149 w 149"/>
              <a:gd name="T37" fmla="*/ 75 h 149"/>
              <a:gd name="T38" fmla="*/ 74 w 149"/>
              <a:gd name="T39" fmla="*/ 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9" h="149">
                <a:moveTo>
                  <a:pt x="88" y="67"/>
                </a:moveTo>
                <a:cubicBezTo>
                  <a:pt x="65" y="46"/>
                  <a:pt x="65" y="46"/>
                  <a:pt x="65" y="46"/>
                </a:cubicBezTo>
                <a:cubicBezTo>
                  <a:pt x="84" y="46"/>
                  <a:pt x="84" y="46"/>
                  <a:pt x="84" y="46"/>
                </a:cubicBezTo>
                <a:cubicBezTo>
                  <a:pt x="115" y="75"/>
                  <a:pt x="115" y="75"/>
                  <a:pt x="115" y="75"/>
                </a:cubicBezTo>
                <a:cubicBezTo>
                  <a:pt x="84" y="104"/>
                  <a:pt x="84" y="104"/>
                  <a:pt x="84" y="104"/>
                </a:cubicBezTo>
                <a:cubicBezTo>
                  <a:pt x="65" y="104"/>
                  <a:pt x="65" y="104"/>
                  <a:pt x="65" y="104"/>
                </a:cubicBezTo>
                <a:cubicBezTo>
                  <a:pt x="88" y="82"/>
                  <a:pt x="88" y="82"/>
                  <a:pt x="88" y="82"/>
                </a:cubicBezTo>
                <a:cubicBezTo>
                  <a:pt x="36" y="82"/>
                  <a:pt x="36" y="82"/>
                  <a:pt x="36" y="82"/>
                </a:cubicBezTo>
                <a:cubicBezTo>
                  <a:pt x="36" y="67"/>
                  <a:pt x="36" y="67"/>
                  <a:pt x="36" y="67"/>
                </a:cubicBezTo>
                <a:lnTo>
                  <a:pt x="88" y="67"/>
                </a:lnTo>
                <a:close/>
                <a:moveTo>
                  <a:pt x="74" y="9"/>
                </a:moveTo>
                <a:cubicBezTo>
                  <a:pt x="110" y="9"/>
                  <a:pt x="140" y="39"/>
                  <a:pt x="140" y="75"/>
                </a:cubicBezTo>
                <a:cubicBezTo>
                  <a:pt x="140" y="111"/>
                  <a:pt x="110" y="140"/>
                  <a:pt x="74" y="140"/>
                </a:cubicBezTo>
                <a:cubicBezTo>
                  <a:pt x="38" y="140"/>
                  <a:pt x="9" y="111"/>
                  <a:pt x="9" y="75"/>
                </a:cubicBezTo>
                <a:cubicBezTo>
                  <a:pt x="9" y="39"/>
                  <a:pt x="38" y="9"/>
                  <a:pt x="74" y="9"/>
                </a:cubicBezTo>
                <a:moveTo>
                  <a:pt x="74" y="0"/>
                </a:moveTo>
                <a:cubicBezTo>
                  <a:pt x="33" y="0"/>
                  <a:pt x="0" y="33"/>
                  <a:pt x="0" y="75"/>
                </a:cubicBezTo>
                <a:cubicBezTo>
                  <a:pt x="0" y="116"/>
                  <a:pt x="33" y="149"/>
                  <a:pt x="74" y="149"/>
                </a:cubicBezTo>
                <a:cubicBezTo>
                  <a:pt x="116" y="149"/>
                  <a:pt x="149" y="116"/>
                  <a:pt x="149" y="75"/>
                </a:cubicBezTo>
                <a:cubicBezTo>
                  <a:pt x="149" y="33"/>
                  <a:pt x="116" y="0"/>
                  <a:pt x="74" y="0"/>
                </a:cubicBezTo>
              </a:path>
            </a:pathLst>
          </a:custGeom>
          <a:solidFill>
            <a:schemeClr val="tx1"/>
          </a:solidFill>
          <a:ln>
            <a:noFill/>
          </a:ln>
          <a:extLst/>
        </p:spPr>
        <p:txBody>
          <a:bodyPr vert="horz" wrap="square" lIns="89642" tIns="44821" rIns="89642" bIns="44821" numCol="1" anchor="t" anchorCtr="0" compatLnSpc="1">
            <a:prstTxWarp prst="textNoShape">
              <a:avLst/>
            </a:prstTxWarp>
          </a:bodyPr>
          <a:lstStyle/>
          <a:p>
            <a:pPr defTabSz="913784"/>
            <a:endParaRPr lang="en-US" sz="1765">
              <a:solidFill>
                <a:srgbClr val="FFFFFF"/>
              </a:solidFill>
            </a:endParaRPr>
          </a:p>
        </p:txBody>
      </p:sp>
    </p:spTree>
    <p:extLst>
      <p:ext uri="{BB962C8B-B14F-4D97-AF65-F5344CB8AC3E}">
        <p14:creationId xmlns:p14="http://schemas.microsoft.com/office/powerpoint/2010/main" val="4146310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Walkin">
    <p:bg bwMode="ltGray">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invGray">
          <a:xfrm>
            <a:off x="10129912" y="473146"/>
            <a:ext cx="1613875" cy="345036"/>
          </a:xfrm>
          <a:prstGeom prst="rect">
            <a:avLst/>
          </a:prstGeom>
        </p:spPr>
      </p:pic>
    </p:spTree>
    <p:extLst>
      <p:ext uri="{BB962C8B-B14F-4D97-AF65-F5344CB8AC3E}">
        <p14:creationId xmlns:p14="http://schemas.microsoft.com/office/powerpoint/2010/main" val="1929265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Slide North America ">
    <p:spTree>
      <p:nvGrpSpPr>
        <p:cNvPr id="1" name=""/>
        <p:cNvGrpSpPr/>
        <p:nvPr/>
      </p:nvGrpSpPr>
      <p:grpSpPr>
        <a:xfrm>
          <a:off x="0" y="0"/>
          <a:ext cx="0" cy="0"/>
          <a:chOff x="0" y="0"/>
          <a:chExt cx="0" cy="0"/>
        </a:xfrm>
      </p:grpSpPr>
      <p:sp>
        <p:nvSpPr>
          <p:cNvPr id="100" name="Rectangle 99"/>
          <p:cNvSpPr/>
          <p:nvPr userDrawn="1"/>
        </p:nvSpPr>
        <p:spPr bwMode="auto">
          <a:xfrm>
            <a:off x="269239" y="3866380"/>
            <a:ext cx="8964248" cy="179310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220645" y="3866380"/>
            <a:ext cx="3012842" cy="1793104"/>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69239" y="2084173"/>
            <a:ext cx="8964248" cy="179310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882" spc="-98"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69302" y="3878574"/>
            <a:ext cx="5951344" cy="1792326"/>
          </a:xfrm>
          <a:noFill/>
        </p:spPr>
        <p:txBody>
          <a:bodyPr lIns="182880" tIns="146304" rIns="182880" bIns="146304">
            <a:noAutofit/>
          </a:bodyPr>
          <a:lstStyle>
            <a:lvl1pPr marL="0" indent="0">
              <a:spcBef>
                <a:spcPts val="0"/>
              </a:spcBef>
              <a:buNone/>
              <a:defRPr sz="3529"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9323" y="508172"/>
            <a:ext cx="2569090" cy="897626"/>
          </a:xfrm>
          <a:prstGeom prst="rect">
            <a:avLst/>
          </a:prstGeom>
        </p:spPr>
      </p:pic>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invGray">
          <a:xfrm>
            <a:off x="449323" y="6087146"/>
            <a:ext cx="1522404" cy="326167"/>
          </a:xfrm>
          <a:prstGeom prst="rect">
            <a:avLst/>
          </a:prstGeom>
        </p:spPr>
      </p:pic>
      <p:sp>
        <p:nvSpPr>
          <p:cNvPr id="10" name="Text Placeholder 7"/>
          <p:cNvSpPr>
            <a:spLocks noGrp="1"/>
          </p:cNvSpPr>
          <p:nvPr>
            <p:ph type="body" sz="quarter" idx="13" hasCustomPrompt="1"/>
          </p:nvPr>
        </p:nvSpPr>
        <p:spPr>
          <a:xfrm>
            <a:off x="6364989" y="426210"/>
            <a:ext cx="5378549" cy="909728"/>
          </a:xfrm>
        </p:spPr>
        <p:txBody>
          <a:bodyPr tIns="0" rIns="0"/>
          <a:lstStyle>
            <a:lvl1pPr marL="0" indent="0" algn="r">
              <a:buNone/>
              <a:defRPr sz="5882"/>
            </a:lvl1pPr>
          </a:lstStyle>
          <a:p>
            <a:pPr lvl="0"/>
            <a:r>
              <a:rPr lang="en-US" dirty="0" smtClean="0"/>
              <a:t>Session code</a:t>
            </a:r>
            <a:endParaRPr lang="en-US" dirty="0"/>
          </a:p>
        </p:txBody>
      </p:sp>
      <p:grpSp>
        <p:nvGrpSpPr>
          <p:cNvPr id="97" name="Group 96"/>
          <p:cNvGrpSpPr/>
          <p:nvPr userDrawn="1"/>
        </p:nvGrpSpPr>
        <p:grpSpPr>
          <a:xfrm>
            <a:off x="6632992" y="4022032"/>
            <a:ext cx="2188149" cy="1503592"/>
            <a:chOff x="15328900" y="1957388"/>
            <a:chExt cx="2232026" cy="1533525"/>
          </a:xfrm>
        </p:grpSpPr>
        <p:sp>
          <p:nvSpPr>
            <p:cNvPr id="12" name="Freeform 5"/>
            <p:cNvSpPr>
              <a:spLocks/>
            </p:cNvSpPr>
            <p:nvPr userDrawn="1"/>
          </p:nvSpPr>
          <p:spPr bwMode="auto">
            <a:xfrm>
              <a:off x="16663988" y="3295650"/>
              <a:ext cx="85725" cy="39688"/>
            </a:xfrm>
            <a:custGeom>
              <a:avLst/>
              <a:gdLst>
                <a:gd name="T0" fmla="*/ 18 w 31"/>
                <a:gd name="T1" fmla="*/ 3 h 14"/>
                <a:gd name="T2" fmla="*/ 15 w 31"/>
                <a:gd name="T3" fmla="*/ 3 h 14"/>
                <a:gd name="T4" fmla="*/ 7 w 31"/>
                <a:gd name="T5" fmla="*/ 1 h 14"/>
                <a:gd name="T6" fmla="*/ 10 w 31"/>
                <a:gd name="T7" fmla="*/ 8 h 14"/>
                <a:gd name="T8" fmla="*/ 0 w 31"/>
                <a:gd name="T9" fmla="*/ 10 h 14"/>
                <a:gd name="T10" fmla="*/ 7 w 31"/>
                <a:gd name="T11" fmla="*/ 12 h 14"/>
                <a:gd name="T12" fmla="*/ 14 w 31"/>
                <a:gd name="T13" fmla="*/ 12 h 14"/>
                <a:gd name="T14" fmla="*/ 14 w 31"/>
                <a:gd name="T15" fmla="*/ 13 h 14"/>
                <a:gd name="T16" fmla="*/ 21 w 31"/>
                <a:gd name="T17" fmla="*/ 10 h 14"/>
                <a:gd name="T18" fmla="*/ 31 w 31"/>
                <a:gd name="T19" fmla="*/ 8 h 14"/>
                <a:gd name="T20" fmla="*/ 18 w 31"/>
                <a:gd name="T2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4">
                  <a:moveTo>
                    <a:pt x="18" y="3"/>
                  </a:moveTo>
                  <a:cubicBezTo>
                    <a:pt x="17" y="3"/>
                    <a:pt x="16" y="3"/>
                    <a:pt x="15" y="3"/>
                  </a:cubicBezTo>
                  <a:cubicBezTo>
                    <a:pt x="12" y="2"/>
                    <a:pt x="8" y="0"/>
                    <a:pt x="7" y="1"/>
                  </a:cubicBezTo>
                  <a:cubicBezTo>
                    <a:pt x="5" y="3"/>
                    <a:pt x="10" y="6"/>
                    <a:pt x="10" y="8"/>
                  </a:cubicBezTo>
                  <a:cubicBezTo>
                    <a:pt x="10" y="10"/>
                    <a:pt x="1" y="8"/>
                    <a:pt x="0" y="10"/>
                  </a:cubicBezTo>
                  <a:cubicBezTo>
                    <a:pt x="0" y="11"/>
                    <a:pt x="3" y="13"/>
                    <a:pt x="7" y="12"/>
                  </a:cubicBezTo>
                  <a:cubicBezTo>
                    <a:pt x="10" y="10"/>
                    <a:pt x="12" y="12"/>
                    <a:pt x="14" y="12"/>
                  </a:cubicBezTo>
                  <a:cubicBezTo>
                    <a:pt x="14" y="13"/>
                    <a:pt x="14" y="13"/>
                    <a:pt x="14" y="13"/>
                  </a:cubicBezTo>
                  <a:cubicBezTo>
                    <a:pt x="16" y="14"/>
                    <a:pt x="17" y="12"/>
                    <a:pt x="21" y="10"/>
                  </a:cubicBezTo>
                  <a:cubicBezTo>
                    <a:pt x="25" y="9"/>
                    <a:pt x="31" y="12"/>
                    <a:pt x="31" y="8"/>
                  </a:cubicBezTo>
                  <a:cubicBezTo>
                    <a:pt x="31" y="5"/>
                    <a:pt x="20" y="2"/>
                    <a:pt x="18"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13" name="Freeform 6"/>
            <p:cNvSpPr>
              <a:spLocks/>
            </p:cNvSpPr>
            <p:nvPr userDrawn="1"/>
          </p:nvSpPr>
          <p:spPr bwMode="auto">
            <a:xfrm>
              <a:off x="16481425" y="3373438"/>
              <a:ext cx="144463" cy="117475"/>
            </a:xfrm>
            <a:custGeom>
              <a:avLst/>
              <a:gdLst>
                <a:gd name="T0" fmla="*/ 10 w 52"/>
                <a:gd name="T1" fmla="*/ 3 h 42"/>
                <a:gd name="T2" fmla="*/ 5 w 52"/>
                <a:gd name="T3" fmla="*/ 6 h 42"/>
                <a:gd name="T4" fmla="*/ 3 w 52"/>
                <a:gd name="T5" fmla="*/ 9 h 42"/>
                <a:gd name="T6" fmla="*/ 2 w 52"/>
                <a:gd name="T7" fmla="*/ 10 h 42"/>
                <a:gd name="T8" fmla="*/ 0 w 52"/>
                <a:gd name="T9" fmla="*/ 11 h 42"/>
                <a:gd name="T10" fmla="*/ 1 w 52"/>
                <a:gd name="T11" fmla="*/ 13 h 42"/>
                <a:gd name="T12" fmla="*/ 7 w 52"/>
                <a:gd name="T13" fmla="*/ 19 h 42"/>
                <a:gd name="T14" fmla="*/ 9 w 52"/>
                <a:gd name="T15" fmla="*/ 21 h 42"/>
                <a:gd name="T16" fmla="*/ 8 w 52"/>
                <a:gd name="T17" fmla="*/ 23 h 42"/>
                <a:gd name="T18" fmla="*/ 10 w 52"/>
                <a:gd name="T19" fmla="*/ 27 h 42"/>
                <a:gd name="T20" fmla="*/ 13 w 52"/>
                <a:gd name="T21" fmla="*/ 27 h 42"/>
                <a:gd name="T22" fmla="*/ 15 w 52"/>
                <a:gd name="T23" fmla="*/ 29 h 42"/>
                <a:gd name="T24" fmla="*/ 18 w 52"/>
                <a:gd name="T25" fmla="*/ 32 h 42"/>
                <a:gd name="T26" fmla="*/ 21 w 52"/>
                <a:gd name="T27" fmla="*/ 34 h 42"/>
                <a:gd name="T28" fmla="*/ 23 w 52"/>
                <a:gd name="T29" fmla="*/ 34 h 42"/>
                <a:gd name="T30" fmla="*/ 29 w 52"/>
                <a:gd name="T31" fmla="*/ 37 h 42"/>
                <a:gd name="T32" fmla="*/ 33 w 52"/>
                <a:gd name="T33" fmla="*/ 40 h 42"/>
                <a:gd name="T34" fmla="*/ 37 w 52"/>
                <a:gd name="T35" fmla="*/ 39 h 42"/>
                <a:gd name="T36" fmla="*/ 35 w 52"/>
                <a:gd name="T37" fmla="*/ 36 h 42"/>
                <a:gd name="T38" fmla="*/ 38 w 52"/>
                <a:gd name="T39" fmla="*/ 34 h 42"/>
                <a:gd name="T40" fmla="*/ 44 w 52"/>
                <a:gd name="T41" fmla="*/ 32 h 42"/>
                <a:gd name="T42" fmla="*/ 45 w 52"/>
                <a:gd name="T43" fmla="*/ 35 h 42"/>
                <a:gd name="T44" fmla="*/ 48 w 52"/>
                <a:gd name="T45" fmla="*/ 41 h 42"/>
                <a:gd name="T46" fmla="*/ 52 w 52"/>
                <a:gd name="T47" fmla="*/ 37 h 42"/>
                <a:gd name="T48" fmla="*/ 52 w 52"/>
                <a:gd name="T49" fmla="*/ 36 h 42"/>
                <a:gd name="T50" fmla="*/ 49 w 52"/>
                <a:gd name="T51" fmla="*/ 32 h 42"/>
                <a:gd name="T52" fmla="*/ 42 w 52"/>
                <a:gd name="T53" fmla="*/ 28 h 42"/>
                <a:gd name="T54" fmla="*/ 35 w 52"/>
                <a:gd name="T55" fmla="*/ 31 h 42"/>
                <a:gd name="T56" fmla="*/ 27 w 52"/>
                <a:gd name="T57" fmla="*/ 31 h 42"/>
                <a:gd name="T58" fmla="*/ 24 w 52"/>
                <a:gd name="T59" fmla="*/ 28 h 42"/>
                <a:gd name="T60" fmla="*/ 19 w 52"/>
                <a:gd name="T61" fmla="*/ 22 h 42"/>
                <a:gd name="T62" fmla="*/ 18 w 52"/>
                <a:gd name="T63" fmla="*/ 21 h 42"/>
                <a:gd name="T64" fmla="*/ 20 w 52"/>
                <a:gd name="T65" fmla="*/ 14 h 42"/>
                <a:gd name="T66" fmla="*/ 20 w 52"/>
                <a:gd name="T67" fmla="*/ 6 h 42"/>
                <a:gd name="T68" fmla="*/ 21 w 52"/>
                <a:gd name="T69" fmla="*/ 0 h 42"/>
                <a:gd name="T70" fmla="*/ 21 w 52"/>
                <a:gd name="T71" fmla="*/ 0 h 42"/>
                <a:gd name="T72" fmla="*/ 15 w 52"/>
                <a:gd name="T73" fmla="*/ 2 h 42"/>
                <a:gd name="T74" fmla="*/ 10 w 52"/>
                <a:gd name="T75" fmla="*/ 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42">
                  <a:moveTo>
                    <a:pt x="10" y="3"/>
                  </a:moveTo>
                  <a:cubicBezTo>
                    <a:pt x="10" y="5"/>
                    <a:pt x="8" y="5"/>
                    <a:pt x="5" y="6"/>
                  </a:cubicBezTo>
                  <a:cubicBezTo>
                    <a:pt x="2" y="6"/>
                    <a:pt x="3" y="8"/>
                    <a:pt x="3" y="9"/>
                  </a:cubicBezTo>
                  <a:cubicBezTo>
                    <a:pt x="3" y="9"/>
                    <a:pt x="2" y="10"/>
                    <a:pt x="2" y="10"/>
                  </a:cubicBezTo>
                  <a:cubicBezTo>
                    <a:pt x="0" y="11"/>
                    <a:pt x="0" y="11"/>
                    <a:pt x="0" y="11"/>
                  </a:cubicBezTo>
                  <a:cubicBezTo>
                    <a:pt x="0" y="11"/>
                    <a:pt x="0" y="12"/>
                    <a:pt x="1" y="13"/>
                  </a:cubicBezTo>
                  <a:cubicBezTo>
                    <a:pt x="2" y="14"/>
                    <a:pt x="5" y="18"/>
                    <a:pt x="7" y="19"/>
                  </a:cubicBezTo>
                  <a:cubicBezTo>
                    <a:pt x="8" y="19"/>
                    <a:pt x="8" y="20"/>
                    <a:pt x="9" y="21"/>
                  </a:cubicBezTo>
                  <a:cubicBezTo>
                    <a:pt x="9" y="22"/>
                    <a:pt x="9" y="22"/>
                    <a:pt x="8" y="23"/>
                  </a:cubicBezTo>
                  <a:cubicBezTo>
                    <a:pt x="7" y="23"/>
                    <a:pt x="7" y="26"/>
                    <a:pt x="10" y="27"/>
                  </a:cubicBezTo>
                  <a:cubicBezTo>
                    <a:pt x="12" y="28"/>
                    <a:pt x="11" y="27"/>
                    <a:pt x="13" y="27"/>
                  </a:cubicBezTo>
                  <a:cubicBezTo>
                    <a:pt x="14" y="27"/>
                    <a:pt x="14" y="29"/>
                    <a:pt x="15" y="29"/>
                  </a:cubicBezTo>
                  <a:cubicBezTo>
                    <a:pt x="16" y="29"/>
                    <a:pt x="19" y="30"/>
                    <a:pt x="18" y="32"/>
                  </a:cubicBezTo>
                  <a:cubicBezTo>
                    <a:pt x="18" y="34"/>
                    <a:pt x="19" y="34"/>
                    <a:pt x="21" y="34"/>
                  </a:cubicBezTo>
                  <a:cubicBezTo>
                    <a:pt x="22" y="34"/>
                    <a:pt x="22" y="34"/>
                    <a:pt x="23" y="34"/>
                  </a:cubicBezTo>
                  <a:cubicBezTo>
                    <a:pt x="25" y="35"/>
                    <a:pt x="28" y="36"/>
                    <a:pt x="29" y="37"/>
                  </a:cubicBezTo>
                  <a:cubicBezTo>
                    <a:pt x="31" y="39"/>
                    <a:pt x="32" y="38"/>
                    <a:pt x="33" y="40"/>
                  </a:cubicBezTo>
                  <a:cubicBezTo>
                    <a:pt x="34" y="42"/>
                    <a:pt x="36" y="40"/>
                    <a:pt x="37" y="39"/>
                  </a:cubicBezTo>
                  <a:cubicBezTo>
                    <a:pt x="37" y="38"/>
                    <a:pt x="36" y="37"/>
                    <a:pt x="35" y="36"/>
                  </a:cubicBezTo>
                  <a:cubicBezTo>
                    <a:pt x="35" y="35"/>
                    <a:pt x="38" y="35"/>
                    <a:pt x="38" y="34"/>
                  </a:cubicBezTo>
                  <a:cubicBezTo>
                    <a:pt x="39" y="32"/>
                    <a:pt x="42" y="31"/>
                    <a:pt x="44" y="32"/>
                  </a:cubicBezTo>
                  <a:cubicBezTo>
                    <a:pt x="45" y="32"/>
                    <a:pt x="47" y="34"/>
                    <a:pt x="45" y="35"/>
                  </a:cubicBezTo>
                  <a:cubicBezTo>
                    <a:pt x="44" y="37"/>
                    <a:pt x="46" y="39"/>
                    <a:pt x="48" y="41"/>
                  </a:cubicBezTo>
                  <a:cubicBezTo>
                    <a:pt x="50" y="39"/>
                    <a:pt x="51" y="38"/>
                    <a:pt x="52" y="37"/>
                  </a:cubicBezTo>
                  <a:cubicBezTo>
                    <a:pt x="52" y="37"/>
                    <a:pt x="52" y="36"/>
                    <a:pt x="52" y="36"/>
                  </a:cubicBezTo>
                  <a:cubicBezTo>
                    <a:pt x="52" y="35"/>
                    <a:pt x="51" y="34"/>
                    <a:pt x="49" y="32"/>
                  </a:cubicBezTo>
                  <a:cubicBezTo>
                    <a:pt x="47" y="29"/>
                    <a:pt x="44" y="29"/>
                    <a:pt x="42" y="28"/>
                  </a:cubicBezTo>
                  <a:cubicBezTo>
                    <a:pt x="40" y="27"/>
                    <a:pt x="37" y="29"/>
                    <a:pt x="35" y="31"/>
                  </a:cubicBezTo>
                  <a:cubicBezTo>
                    <a:pt x="32" y="33"/>
                    <a:pt x="29" y="32"/>
                    <a:pt x="27" y="31"/>
                  </a:cubicBezTo>
                  <a:cubicBezTo>
                    <a:pt x="26" y="30"/>
                    <a:pt x="25" y="29"/>
                    <a:pt x="24" y="28"/>
                  </a:cubicBezTo>
                  <a:cubicBezTo>
                    <a:pt x="22" y="26"/>
                    <a:pt x="20" y="24"/>
                    <a:pt x="19" y="22"/>
                  </a:cubicBezTo>
                  <a:cubicBezTo>
                    <a:pt x="19" y="22"/>
                    <a:pt x="18" y="21"/>
                    <a:pt x="18" y="21"/>
                  </a:cubicBezTo>
                  <a:cubicBezTo>
                    <a:pt x="18" y="19"/>
                    <a:pt x="19" y="17"/>
                    <a:pt x="20" y="14"/>
                  </a:cubicBezTo>
                  <a:cubicBezTo>
                    <a:pt x="20" y="12"/>
                    <a:pt x="19" y="7"/>
                    <a:pt x="20" y="6"/>
                  </a:cubicBezTo>
                  <a:cubicBezTo>
                    <a:pt x="21" y="4"/>
                    <a:pt x="21" y="3"/>
                    <a:pt x="21" y="0"/>
                  </a:cubicBezTo>
                  <a:cubicBezTo>
                    <a:pt x="21" y="0"/>
                    <a:pt x="21" y="0"/>
                    <a:pt x="21" y="0"/>
                  </a:cubicBezTo>
                  <a:cubicBezTo>
                    <a:pt x="19" y="0"/>
                    <a:pt x="16" y="2"/>
                    <a:pt x="15" y="2"/>
                  </a:cubicBezTo>
                  <a:cubicBezTo>
                    <a:pt x="14" y="2"/>
                    <a:pt x="11" y="1"/>
                    <a:pt x="10"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14" name="Freeform 7"/>
            <p:cNvSpPr>
              <a:spLocks/>
            </p:cNvSpPr>
            <p:nvPr userDrawn="1"/>
          </p:nvSpPr>
          <p:spPr bwMode="auto">
            <a:xfrm>
              <a:off x="16519525" y="3246438"/>
              <a:ext cx="150813" cy="55563"/>
            </a:xfrm>
            <a:custGeom>
              <a:avLst/>
              <a:gdLst>
                <a:gd name="T0" fmla="*/ 44 w 54"/>
                <a:gd name="T1" fmla="*/ 13 h 20"/>
                <a:gd name="T2" fmla="*/ 19 w 54"/>
                <a:gd name="T3" fmla="*/ 3 h 20"/>
                <a:gd name="T4" fmla="*/ 1 w 54"/>
                <a:gd name="T5" fmla="*/ 9 h 20"/>
                <a:gd name="T6" fmla="*/ 10 w 54"/>
                <a:gd name="T7" fmla="*/ 5 h 20"/>
                <a:gd name="T8" fmla="*/ 15 w 54"/>
                <a:gd name="T9" fmla="*/ 7 h 20"/>
                <a:gd name="T10" fmla="*/ 23 w 54"/>
                <a:gd name="T11" fmla="*/ 9 h 20"/>
                <a:gd name="T12" fmla="*/ 34 w 54"/>
                <a:gd name="T13" fmla="*/ 15 h 20"/>
                <a:gd name="T14" fmla="*/ 37 w 54"/>
                <a:gd name="T15" fmla="*/ 19 h 20"/>
                <a:gd name="T16" fmla="*/ 53 w 54"/>
                <a:gd name="T17" fmla="*/ 18 h 20"/>
                <a:gd name="T18" fmla="*/ 44 w 54"/>
                <a:gd name="T19"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20">
                  <a:moveTo>
                    <a:pt x="44" y="13"/>
                  </a:moveTo>
                  <a:cubicBezTo>
                    <a:pt x="40" y="13"/>
                    <a:pt x="29" y="5"/>
                    <a:pt x="19" y="3"/>
                  </a:cubicBezTo>
                  <a:cubicBezTo>
                    <a:pt x="9" y="0"/>
                    <a:pt x="0" y="8"/>
                    <a:pt x="1" y="9"/>
                  </a:cubicBezTo>
                  <a:cubicBezTo>
                    <a:pt x="2" y="11"/>
                    <a:pt x="7" y="7"/>
                    <a:pt x="10" y="5"/>
                  </a:cubicBezTo>
                  <a:cubicBezTo>
                    <a:pt x="12" y="3"/>
                    <a:pt x="14" y="6"/>
                    <a:pt x="15" y="7"/>
                  </a:cubicBezTo>
                  <a:cubicBezTo>
                    <a:pt x="15" y="8"/>
                    <a:pt x="18" y="9"/>
                    <a:pt x="23" y="9"/>
                  </a:cubicBezTo>
                  <a:cubicBezTo>
                    <a:pt x="28" y="9"/>
                    <a:pt x="29" y="14"/>
                    <a:pt x="34" y="15"/>
                  </a:cubicBezTo>
                  <a:cubicBezTo>
                    <a:pt x="39" y="16"/>
                    <a:pt x="34" y="18"/>
                    <a:pt x="37" y="19"/>
                  </a:cubicBezTo>
                  <a:cubicBezTo>
                    <a:pt x="39" y="20"/>
                    <a:pt x="52" y="20"/>
                    <a:pt x="53" y="18"/>
                  </a:cubicBezTo>
                  <a:cubicBezTo>
                    <a:pt x="54" y="17"/>
                    <a:pt x="47" y="13"/>
                    <a:pt x="44"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15" name="Freeform 8"/>
            <p:cNvSpPr>
              <a:spLocks/>
            </p:cNvSpPr>
            <p:nvPr userDrawn="1"/>
          </p:nvSpPr>
          <p:spPr bwMode="auto">
            <a:xfrm>
              <a:off x="16605250" y="3317875"/>
              <a:ext cx="33338" cy="17463"/>
            </a:xfrm>
            <a:custGeom>
              <a:avLst/>
              <a:gdLst>
                <a:gd name="T0" fmla="*/ 1 w 12"/>
                <a:gd name="T1" fmla="*/ 2 h 6"/>
                <a:gd name="T2" fmla="*/ 11 w 12"/>
                <a:gd name="T3" fmla="*/ 4 h 6"/>
                <a:gd name="T4" fmla="*/ 1 w 12"/>
                <a:gd name="T5" fmla="*/ 2 h 6"/>
              </a:gdLst>
              <a:ahLst/>
              <a:cxnLst>
                <a:cxn ang="0">
                  <a:pos x="T0" y="T1"/>
                </a:cxn>
                <a:cxn ang="0">
                  <a:pos x="T2" y="T3"/>
                </a:cxn>
                <a:cxn ang="0">
                  <a:pos x="T4" y="T5"/>
                </a:cxn>
              </a:cxnLst>
              <a:rect l="0" t="0" r="r" b="b"/>
              <a:pathLst>
                <a:path w="12" h="6">
                  <a:moveTo>
                    <a:pt x="1" y="2"/>
                  </a:moveTo>
                  <a:cubicBezTo>
                    <a:pt x="2" y="4"/>
                    <a:pt x="11" y="6"/>
                    <a:pt x="11" y="4"/>
                  </a:cubicBezTo>
                  <a:cubicBezTo>
                    <a:pt x="12" y="2"/>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16" name="Freeform 9"/>
            <p:cNvSpPr>
              <a:spLocks/>
            </p:cNvSpPr>
            <p:nvPr userDrawn="1"/>
          </p:nvSpPr>
          <p:spPr bwMode="auto">
            <a:xfrm>
              <a:off x="16764000" y="3317875"/>
              <a:ext cx="33338" cy="17463"/>
            </a:xfrm>
            <a:custGeom>
              <a:avLst/>
              <a:gdLst>
                <a:gd name="T0" fmla="*/ 2 w 12"/>
                <a:gd name="T1" fmla="*/ 3 h 6"/>
                <a:gd name="T2" fmla="*/ 11 w 12"/>
                <a:gd name="T3" fmla="*/ 3 h 6"/>
                <a:gd name="T4" fmla="*/ 2 w 12"/>
                <a:gd name="T5" fmla="*/ 3 h 6"/>
              </a:gdLst>
              <a:ahLst/>
              <a:cxnLst>
                <a:cxn ang="0">
                  <a:pos x="T0" y="T1"/>
                </a:cxn>
                <a:cxn ang="0">
                  <a:pos x="T2" y="T3"/>
                </a:cxn>
                <a:cxn ang="0">
                  <a:pos x="T4" y="T5"/>
                </a:cxn>
              </a:cxnLst>
              <a:rect l="0" t="0" r="r" b="b"/>
              <a:pathLst>
                <a:path w="12" h="6">
                  <a:moveTo>
                    <a:pt x="2" y="3"/>
                  </a:moveTo>
                  <a:cubicBezTo>
                    <a:pt x="4" y="6"/>
                    <a:pt x="10" y="4"/>
                    <a:pt x="11" y="3"/>
                  </a:cubicBezTo>
                  <a:cubicBezTo>
                    <a:pt x="12" y="1"/>
                    <a:pt x="0"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17" name="Freeform 10"/>
            <p:cNvSpPr>
              <a:spLocks/>
            </p:cNvSpPr>
            <p:nvPr userDrawn="1"/>
          </p:nvSpPr>
          <p:spPr bwMode="auto">
            <a:xfrm>
              <a:off x="16692563" y="1957388"/>
              <a:ext cx="868363" cy="652463"/>
            </a:xfrm>
            <a:custGeom>
              <a:avLst/>
              <a:gdLst>
                <a:gd name="T0" fmla="*/ 275 w 313"/>
                <a:gd name="T1" fmla="*/ 28 h 235"/>
                <a:gd name="T2" fmla="*/ 251 w 313"/>
                <a:gd name="T3" fmla="*/ 38 h 235"/>
                <a:gd name="T4" fmla="*/ 250 w 313"/>
                <a:gd name="T5" fmla="*/ 24 h 235"/>
                <a:gd name="T6" fmla="*/ 224 w 313"/>
                <a:gd name="T7" fmla="*/ 22 h 235"/>
                <a:gd name="T8" fmla="*/ 250 w 313"/>
                <a:gd name="T9" fmla="*/ 18 h 235"/>
                <a:gd name="T10" fmla="*/ 247 w 313"/>
                <a:gd name="T11" fmla="*/ 8 h 235"/>
                <a:gd name="T12" fmla="*/ 211 w 313"/>
                <a:gd name="T13" fmla="*/ 1 h 235"/>
                <a:gd name="T14" fmla="*/ 178 w 313"/>
                <a:gd name="T15" fmla="*/ 5 h 235"/>
                <a:gd name="T16" fmla="*/ 152 w 313"/>
                <a:gd name="T17" fmla="*/ 5 h 235"/>
                <a:gd name="T18" fmla="*/ 131 w 313"/>
                <a:gd name="T19" fmla="*/ 15 h 235"/>
                <a:gd name="T20" fmla="*/ 126 w 313"/>
                <a:gd name="T21" fmla="*/ 18 h 235"/>
                <a:gd name="T22" fmla="*/ 112 w 313"/>
                <a:gd name="T23" fmla="*/ 22 h 235"/>
                <a:gd name="T24" fmla="*/ 98 w 313"/>
                <a:gd name="T25" fmla="*/ 27 h 235"/>
                <a:gd name="T26" fmla="*/ 73 w 313"/>
                <a:gd name="T27" fmla="*/ 22 h 235"/>
                <a:gd name="T28" fmla="*/ 60 w 313"/>
                <a:gd name="T29" fmla="*/ 32 h 235"/>
                <a:gd name="T30" fmla="*/ 40 w 313"/>
                <a:gd name="T31" fmla="*/ 45 h 235"/>
                <a:gd name="T32" fmla="*/ 0 w 313"/>
                <a:gd name="T33" fmla="*/ 65 h 235"/>
                <a:gd name="T34" fmla="*/ 25 w 313"/>
                <a:gd name="T35" fmla="*/ 72 h 235"/>
                <a:gd name="T36" fmla="*/ 7 w 313"/>
                <a:gd name="T37" fmla="*/ 79 h 235"/>
                <a:gd name="T38" fmla="*/ 22 w 313"/>
                <a:gd name="T39" fmla="*/ 89 h 235"/>
                <a:gd name="T40" fmla="*/ 43 w 313"/>
                <a:gd name="T41" fmla="*/ 88 h 235"/>
                <a:gd name="T42" fmla="*/ 73 w 313"/>
                <a:gd name="T43" fmla="*/ 96 h 235"/>
                <a:gd name="T44" fmla="*/ 89 w 313"/>
                <a:gd name="T45" fmla="*/ 117 h 235"/>
                <a:gd name="T46" fmla="*/ 91 w 313"/>
                <a:gd name="T47" fmla="*/ 136 h 235"/>
                <a:gd name="T48" fmla="*/ 111 w 313"/>
                <a:gd name="T49" fmla="*/ 142 h 235"/>
                <a:gd name="T50" fmla="*/ 109 w 313"/>
                <a:gd name="T51" fmla="*/ 149 h 235"/>
                <a:gd name="T52" fmla="*/ 106 w 313"/>
                <a:gd name="T53" fmla="*/ 162 h 235"/>
                <a:gd name="T54" fmla="*/ 102 w 313"/>
                <a:gd name="T55" fmla="*/ 178 h 235"/>
                <a:gd name="T56" fmla="*/ 106 w 313"/>
                <a:gd name="T57" fmla="*/ 198 h 235"/>
                <a:gd name="T58" fmla="*/ 116 w 313"/>
                <a:gd name="T59" fmla="*/ 211 h 235"/>
                <a:gd name="T60" fmla="*/ 130 w 313"/>
                <a:gd name="T61" fmla="*/ 227 h 235"/>
                <a:gd name="T62" fmla="*/ 150 w 313"/>
                <a:gd name="T63" fmla="*/ 234 h 235"/>
                <a:gd name="T64" fmla="*/ 156 w 313"/>
                <a:gd name="T65" fmla="*/ 214 h 235"/>
                <a:gd name="T66" fmla="*/ 164 w 313"/>
                <a:gd name="T67" fmla="*/ 204 h 235"/>
                <a:gd name="T68" fmla="*/ 165 w 313"/>
                <a:gd name="T69" fmla="*/ 195 h 235"/>
                <a:gd name="T70" fmla="*/ 174 w 313"/>
                <a:gd name="T71" fmla="*/ 188 h 235"/>
                <a:gd name="T72" fmla="*/ 182 w 313"/>
                <a:gd name="T73" fmla="*/ 186 h 235"/>
                <a:gd name="T74" fmla="*/ 209 w 313"/>
                <a:gd name="T75" fmla="*/ 168 h 235"/>
                <a:gd name="T76" fmla="*/ 226 w 313"/>
                <a:gd name="T77" fmla="*/ 163 h 235"/>
                <a:gd name="T78" fmla="*/ 261 w 313"/>
                <a:gd name="T79" fmla="*/ 148 h 235"/>
                <a:gd name="T80" fmla="*/ 242 w 313"/>
                <a:gd name="T81" fmla="*/ 144 h 235"/>
                <a:gd name="T82" fmla="*/ 262 w 313"/>
                <a:gd name="T83" fmla="*/ 145 h 235"/>
                <a:gd name="T84" fmla="*/ 258 w 313"/>
                <a:gd name="T85" fmla="*/ 128 h 235"/>
                <a:gd name="T86" fmla="*/ 248 w 313"/>
                <a:gd name="T87" fmla="*/ 119 h 235"/>
                <a:gd name="T88" fmla="*/ 270 w 313"/>
                <a:gd name="T89" fmla="*/ 116 h 235"/>
                <a:gd name="T90" fmla="*/ 276 w 313"/>
                <a:gd name="T91" fmla="*/ 105 h 235"/>
                <a:gd name="T92" fmla="*/ 273 w 313"/>
                <a:gd name="T93" fmla="*/ 88 h 235"/>
                <a:gd name="T94" fmla="*/ 267 w 313"/>
                <a:gd name="T95" fmla="*/ 81 h 235"/>
                <a:gd name="T96" fmla="*/ 269 w 313"/>
                <a:gd name="T97" fmla="*/ 74 h 235"/>
                <a:gd name="T98" fmla="*/ 262 w 313"/>
                <a:gd name="T99" fmla="*/ 71 h 235"/>
                <a:gd name="T100" fmla="*/ 283 w 313"/>
                <a:gd name="T101" fmla="*/ 49 h 235"/>
                <a:gd name="T102" fmla="*/ 278 w 313"/>
                <a:gd name="T103" fmla="*/ 43 h 235"/>
                <a:gd name="T104" fmla="*/ 284 w 313"/>
                <a:gd name="T105" fmla="*/ 38 h 235"/>
                <a:gd name="T106" fmla="*/ 313 w 313"/>
                <a:gd name="T107" fmla="*/ 2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3" h="235">
                  <a:moveTo>
                    <a:pt x="295" y="22"/>
                  </a:moveTo>
                  <a:cubicBezTo>
                    <a:pt x="290" y="22"/>
                    <a:pt x="285" y="23"/>
                    <a:pt x="285" y="27"/>
                  </a:cubicBezTo>
                  <a:cubicBezTo>
                    <a:pt x="285" y="31"/>
                    <a:pt x="278" y="26"/>
                    <a:pt x="275" y="28"/>
                  </a:cubicBezTo>
                  <a:cubicBezTo>
                    <a:pt x="272" y="29"/>
                    <a:pt x="273" y="24"/>
                    <a:pt x="270" y="26"/>
                  </a:cubicBezTo>
                  <a:cubicBezTo>
                    <a:pt x="267" y="27"/>
                    <a:pt x="264" y="31"/>
                    <a:pt x="260" y="33"/>
                  </a:cubicBezTo>
                  <a:cubicBezTo>
                    <a:pt x="256" y="34"/>
                    <a:pt x="254" y="38"/>
                    <a:pt x="251" y="38"/>
                  </a:cubicBezTo>
                  <a:cubicBezTo>
                    <a:pt x="249" y="38"/>
                    <a:pt x="256" y="31"/>
                    <a:pt x="260" y="28"/>
                  </a:cubicBezTo>
                  <a:cubicBezTo>
                    <a:pt x="264" y="24"/>
                    <a:pt x="262" y="20"/>
                    <a:pt x="257" y="20"/>
                  </a:cubicBezTo>
                  <a:cubicBezTo>
                    <a:pt x="252" y="21"/>
                    <a:pt x="253" y="24"/>
                    <a:pt x="250" y="24"/>
                  </a:cubicBezTo>
                  <a:cubicBezTo>
                    <a:pt x="247" y="25"/>
                    <a:pt x="234" y="31"/>
                    <a:pt x="234" y="29"/>
                  </a:cubicBezTo>
                  <a:cubicBezTo>
                    <a:pt x="233" y="27"/>
                    <a:pt x="245" y="24"/>
                    <a:pt x="244" y="23"/>
                  </a:cubicBezTo>
                  <a:cubicBezTo>
                    <a:pt x="244" y="21"/>
                    <a:pt x="230" y="21"/>
                    <a:pt x="224" y="22"/>
                  </a:cubicBezTo>
                  <a:cubicBezTo>
                    <a:pt x="217" y="23"/>
                    <a:pt x="206" y="27"/>
                    <a:pt x="206" y="25"/>
                  </a:cubicBezTo>
                  <a:cubicBezTo>
                    <a:pt x="206" y="23"/>
                    <a:pt x="219" y="20"/>
                    <a:pt x="226" y="20"/>
                  </a:cubicBezTo>
                  <a:cubicBezTo>
                    <a:pt x="233" y="19"/>
                    <a:pt x="245" y="20"/>
                    <a:pt x="250" y="18"/>
                  </a:cubicBezTo>
                  <a:cubicBezTo>
                    <a:pt x="255" y="16"/>
                    <a:pt x="263" y="16"/>
                    <a:pt x="264" y="14"/>
                  </a:cubicBezTo>
                  <a:cubicBezTo>
                    <a:pt x="265" y="12"/>
                    <a:pt x="258" y="10"/>
                    <a:pt x="254" y="10"/>
                  </a:cubicBezTo>
                  <a:cubicBezTo>
                    <a:pt x="251" y="10"/>
                    <a:pt x="247" y="10"/>
                    <a:pt x="247" y="8"/>
                  </a:cubicBezTo>
                  <a:cubicBezTo>
                    <a:pt x="248" y="6"/>
                    <a:pt x="242" y="6"/>
                    <a:pt x="241" y="5"/>
                  </a:cubicBezTo>
                  <a:cubicBezTo>
                    <a:pt x="241" y="3"/>
                    <a:pt x="229" y="4"/>
                    <a:pt x="227" y="3"/>
                  </a:cubicBezTo>
                  <a:cubicBezTo>
                    <a:pt x="225" y="1"/>
                    <a:pt x="217" y="0"/>
                    <a:pt x="211" y="1"/>
                  </a:cubicBezTo>
                  <a:cubicBezTo>
                    <a:pt x="205" y="1"/>
                    <a:pt x="193" y="1"/>
                    <a:pt x="190" y="2"/>
                  </a:cubicBezTo>
                  <a:cubicBezTo>
                    <a:pt x="187" y="2"/>
                    <a:pt x="185" y="3"/>
                    <a:pt x="183" y="3"/>
                  </a:cubicBezTo>
                  <a:cubicBezTo>
                    <a:pt x="180" y="3"/>
                    <a:pt x="176" y="4"/>
                    <a:pt x="178" y="5"/>
                  </a:cubicBezTo>
                  <a:cubicBezTo>
                    <a:pt x="181" y="8"/>
                    <a:pt x="174" y="9"/>
                    <a:pt x="174" y="7"/>
                  </a:cubicBezTo>
                  <a:cubicBezTo>
                    <a:pt x="175" y="5"/>
                    <a:pt x="168" y="4"/>
                    <a:pt x="166" y="5"/>
                  </a:cubicBezTo>
                  <a:cubicBezTo>
                    <a:pt x="164" y="7"/>
                    <a:pt x="154" y="4"/>
                    <a:pt x="152" y="5"/>
                  </a:cubicBezTo>
                  <a:cubicBezTo>
                    <a:pt x="151" y="7"/>
                    <a:pt x="139" y="7"/>
                    <a:pt x="135" y="7"/>
                  </a:cubicBezTo>
                  <a:cubicBezTo>
                    <a:pt x="132" y="8"/>
                    <a:pt x="141" y="11"/>
                    <a:pt x="141" y="12"/>
                  </a:cubicBezTo>
                  <a:cubicBezTo>
                    <a:pt x="140" y="14"/>
                    <a:pt x="129" y="12"/>
                    <a:pt x="131" y="15"/>
                  </a:cubicBezTo>
                  <a:cubicBezTo>
                    <a:pt x="134" y="18"/>
                    <a:pt x="141" y="20"/>
                    <a:pt x="144" y="23"/>
                  </a:cubicBezTo>
                  <a:cubicBezTo>
                    <a:pt x="148" y="27"/>
                    <a:pt x="142" y="24"/>
                    <a:pt x="138" y="22"/>
                  </a:cubicBezTo>
                  <a:cubicBezTo>
                    <a:pt x="134" y="19"/>
                    <a:pt x="129" y="20"/>
                    <a:pt x="126" y="18"/>
                  </a:cubicBezTo>
                  <a:cubicBezTo>
                    <a:pt x="124" y="15"/>
                    <a:pt x="115" y="13"/>
                    <a:pt x="113" y="15"/>
                  </a:cubicBezTo>
                  <a:cubicBezTo>
                    <a:pt x="110" y="16"/>
                    <a:pt x="119" y="20"/>
                    <a:pt x="119" y="22"/>
                  </a:cubicBezTo>
                  <a:cubicBezTo>
                    <a:pt x="119" y="24"/>
                    <a:pt x="113" y="21"/>
                    <a:pt x="112" y="22"/>
                  </a:cubicBezTo>
                  <a:cubicBezTo>
                    <a:pt x="111" y="23"/>
                    <a:pt x="105" y="17"/>
                    <a:pt x="102" y="17"/>
                  </a:cubicBezTo>
                  <a:cubicBezTo>
                    <a:pt x="99" y="17"/>
                    <a:pt x="102" y="20"/>
                    <a:pt x="102" y="23"/>
                  </a:cubicBezTo>
                  <a:cubicBezTo>
                    <a:pt x="102" y="27"/>
                    <a:pt x="96" y="29"/>
                    <a:pt x="98" y="27"/>
                  </a:cubicBezTo>
                  <a:cubicBezTo>
                    <a:pt x="99" y="24"/>
                    <a:pt x="98" y="18"/>
                    <a:pt x="95" y="16"/>
                  </a:cubicBezTo>
                  <a:cubicBezTo>
                    <a:pt x="92" y="15"/>
                    <a:pt x="84" y="19"/>
                    <a:pt x="79" y="19"/>
                  </a:cubicBezTo>
                  <a:cubicBezTo>
                    <a:pt x="75" y="19"/>
                    <a:pt x="70" y="20"/>
                    <a:pt x="73" y="22"/>
                  </a:cubicBezTo>
                  <a:cubicBezTo>
                    <a:pt x="77" y="24"/>
                    <a:pt x="73" y="25"/>
                    <a:pt x="70" y="23"/>
                  </a:cubicBezTo>
                  <a:cubicBezTo>
                    <a:pt x="67" y="21"/>
                    <a:pt x="56" y="23"/>
                    <a:pt x="58" y="25"/>
                  </a:cubicBezTo>
                  <a:cubicBezTo>
                    <a:pt x="61" y="26"/>
                    <a:pt x="61" y="31"/>
                    <a:pt x="60" y="32"/>
                  </a:cubicBezTo>
                  <a:cubicBezTo>
                    <a:pt x="59" y="34"/>
                    <a:pt x="54" y="31"/>
                    <a:pt x="50" y="31"/>
                  </a:cubicBezTo>
                  <a:cubicBezTo>
                    <a:pt x="46" y="31"/>
                    <a:pt x="26" y="41"/>
                    <a:pt x="27" y="43"/>
                  </a:cubicBezTo>
                  <a:cubicBezTo>
                    <a:pt x="28" y="46"/>
                    <a:pt x="37" y="44"/>
                    <a:pt x="40" y="45"/>
                  </a:cubicBezTo>
                  <a:cubicBezTo>
                    <a:pt x="42" y="47"/>
                    <a:pt x="39" y="53"/>
                    <a:pt x="35" y="55"/>
                  </a:cubicBezTo>
                  <a:cubicBezTo>
                    <a:pt x="32" y="57"/>
                    <a:pt x="20" y="55"/>
                    <a:pt x="19" y="58"/>
                  </a:cubicBezTo>
                  <a:cubicBezTo>
                    <a:pt x="19" y="60"/>
                    <a:pt x="0" y="61"/>
                    <a:pt x="0" y="65"/>
                  </a:cubicBezTo>
                  <a:cubicBezTo>
                    <a:pt x="0" y="67"/>
                    <a:pt x="1" y="69"/>
                    <a:pt x="3" y="69"/>
                  </a:cubicBezTo>
                  <a:cubicBezTo>
                    <a:pt x="5" y="70"/>
                    <a:pt x="9" y="69"/>
                    <a:pt x="11" y="71"/>
                  </a:cubicBezTo>
                  <a:cubicBezTo>
                    <a:pt x="14" y="74"/>
                    <a:pt x="20" y="74"/>
                    <a:pt x="25" y="72"/>
                  </a:cubicBezTo>
                  <a:cubicBezTo>
                    <a:pt x="30" y="71"/>
                    <a:pt x="33" y="73"/>
                    <a:pt x="33" y="76"/>
                  </a:cubicBezTo>
                  <a:cubicBezTo>
                    <a:pt x="33" y="78"/>
                    <a:pt x="23" y="74"/>
                    <a:pt x="19" y="76"/>
                  </a:cubicBezTo>
                  <a:cubicBezTo>
                    <a:pt x="16" y="78"/>
                    <a:pt x="6" y="77"/>
                    <a:pt x="7" y="79"/>
                  </a:cubicBezTo>
                  <a:cubicBezTo>
                    <a:pt x="7" y="81"/>
                    <a:pt x="12" y="81"/>
                    <a:pt x="16" y="81"/>
                  </a:cubicBezTo>
                  <a:cubicBezTo>
                    <a:pt x="20" y="82"/>
                    <a:pt x="16" y="84"/>
                    <a:pt x="16" y="85"/>
                  </a:cubicBezTo>
                  <a:cubicBezTo>
                    <a:pt x="16" y="87"/>
                    <a:pt x="18" y="87"/>
                    <a:pt x="22" y="89"/>
                  </a:cubicBezTo>
                  <a:cubicBezTo>
                    <a:pt x="26" y="91"/>
                    <a:pt x="33" y="92"/>
                    <a:pt x="31" y="90"/>
                  </a:cubicBezTo>
                  <a:cubicBezTo>
                    <a:pt x="28" y="87"/>
                    <a:pt x="35" y="88"/>
                    <a:pt x="36" y="89"/>
                  </a:cubicBezTo>
                  <a:cubicBezTo>
                    <a:pt x="37" y="90"/>
                    <a:pt x="40" y="87"/>
                    <a:pt x="43" y="88"/>
                  </a:cubicBezTo>
                  <a:cubicBezTo>
                    <a:pt x="45" y="89"/>
                    <a:pt x="46" y="85"/>
                    <a:pt x="49" y="87"/>
                  </a:cubicBezTo>
                  <a:cubicBezTo>
                    <a:pt x="51" y="88"/>
                    <a:pt x="62" y="89"/>
                    <a:pt x="65" y="91"/>
                  </a:cubicBezTo>
                  <a:cubicBezTo>
                    <a:pt x="69" y="93"/>
                    <a:pt x="74" y="93"/>
                    <a:pt x="73" y="96"/>
                  </a:cubicBezTo>
                  <a:cubicBezTo>
                    <a:pt x="73" y="99"/>
                    <a:pt x="76" y="101"/>
                    <a:pt x="81" y="103"/>
                  </a:cubicBezTo>
                  <a:cubicBezTo>
                    <a:pt x="85" y="105"/>
                    <a:pt x="85" y="109"/>
                    <a:pt x="85" y="111"/>
                  </a:cubicBezTo>
                  <a:cubicBezTo>
                    <a:pt x="85" y="114"/>
                    <a:pt x="90" y="116"/>
                    <a:pt x="89" y="117"/>
                  </a:cubicBezTo>
                  <a:cubicBezTo>
                    <a:pt x="88" y="118"/>
                    <a:pt x="89" y="120"/>
                    <a:pt x="91" y="122"/>
                  </a:cubicBezTo>
                  <a:cubicBezTo>
                    <a:pt x="94" y="125"/>
                    <a:pt x="87" y="126"/>
                    <a:pt x="89" y="129"/>
                  </a:cubicBezTo>
                  <a:cubicBezTo>
                    <a:pt x="90" y="131"/>
                    <a:pt x="86" y="135"/>
                    <a:pt x="91" y="136"/>
                  </a:cubicBezTo>
                  <a:cubicBezTo>
                    <a:pt x="96" y="136"/>
                    <a:pt x="95" y="132"/>
                    <a:pt x="99" y="132"/>
                  </a:cubicBezTo>
                  <a:cubicBezTo>
                    <a:pt x="103" y="132"/>
                    <a:pt x="99" y="135"/>
                    <a:pt x="101" y="137"/>
                  </a:cubicBezTo>
                  <a:cubicBezTo>
                    <a:pt x="103" y="139"/>
                    <a:pt x="107" y="139"/>
                    <a:pt x="111" y="142"/>
                  </a:cubicBezTo>
                  <a:cubicBezTo>
                    <a:pt x="114" y="145"/>
                    <a:pt x="112" y="147"/>
                    <a:pt x="108" y="144"/>
                  </a:cubicBezTo>
                  <a:cubicBezTo>
                    <a:pt x="105" y="142"/>
                    <a:pt x="95" y="142"/>
                    <a:pt x="95" y="143"/>
                  </a:cubicBezTo>
                  <a:cubicBezTo>
                    <a:pt x="95" y="144"/>
                    <a:pt x="106" y="150"/>
                    <a:pt x="109" y="149"/>
                  </a:cubicBezTo>
                  <a:cubicBezTo>
                    <a:pt x="111" y="149"/>
                    <a:pt x="115" y="153"/>
                    <a:pt x="113" y="155"/>
                  </a:cubicBezTo>
                  <a:cubicBezTo>
                    <a:pt x="112" y="156"/>
                    <a:pt x="112" y="160"/>
                    <a:pt x="112" y="162"/>
                  </a:cubicBezTo>
                  <a:cubicBezTo>
                    <a:pt x="112" y="164"/>
                    <a:pt x="108" y="162"/>
                    <a:pt x="106" y="162"/>
                  </a:cubicBezTo>
                  <a:cubicBezTo>
                    <a:pt x="103" y="162"/>
                    <a:pt x="102" y="163"/>
                    <a:pt x="102" y="166"/>
                  </a:cubicBezTo>
                  <a:cubicBezTo>
                    <a:pt x="102" y="168"/>
                    <a:pt x="98" y="170"/>
                    <a:pt x="97" y="173"/>
                  </a:cubicBezTo>
                  <a:cubicBezTo>
                    <a:pt x="97" y="177"/>
                    <a:pt x="100" y="176"/>
                    <a:pt x="102" y="178"/>
                  </a:cubicBezTo>
                  <a:cubicBezTo>
                    <a:pt x="104" y="179"/>
                    <a:pt x="99" y="180"/>
                    <a:pt x="98" y="182"/>
                  </a:cubicBezTo>
                  <a:cubicBezTo>
                    <a:pt x="98" y="185"/>
                    <a:pt x="103" y="189"/>
                    <a:pt x="105" y="190"/>
                  </a:cubicBezTo>
                  <a:cubicBezTo>
                    <a:pt x="107" y="191"/>
                    <a:pt x="106" y="196"/>
                    <a:pt x="106" y="198"/>
                  </a:cubicBezTo>
                  <a:cubicBezTo>
                    <a:pt x="107" y="201"/>
                    <a:pt x="110" y="198"/>
                    <a:pt x="109" y="201"/>
                  </a:cubicBezTo>
                  <a:cubicBezTo>
                    <a:pt x="109" y="205"/>
                    <a:pt x="112" y="204"/>
                    <a:pt x="112" y="206"/>
                  </a:cubicBezTo>
                  <a:cubicBezTo>
                    <a:pt x="112" y="208"/>
                    <a:pt x="117" y="208"/>
                    <a:pt x="116" y="211"/>
                  </a:cubicBezTo>
                  <a:cubicBezTo>
                    <a:pt x="115" y="213"/>
                    <a:pt x="117" y="215"/>
                    <a:pt x="118" y="217"/>
                  </a:cubicBezTo>
                  <a:cubicBezTo>
                    <a:pt x="119" y="218"/>
                    <a:pt x="123" y="221"/>
                    <a:pt x="124" y="223"/>
                  </a:cubicBezTo>
                  <a:cubicBezTo>
                    <a:pt x="125" y="225"/>
                    <a:pt x="127" y="228"/>
                    <a:pt x="130" y="227"/>
                  </a:cubicBezTo>
                  <a:cubicBezTo>
                    <a:pt x="133" y="226"/>
                    <a:pt x="133" y="229"/>
                    <a:pt x="135" y="228"/>
                  </a:cubicBezTo>
                  <a:cubicBezTo>
                    <a:pt x="137" y="228"/>
                    <a:pt x="140" y="229"/>
                    <a:pt x="141" y="231"/>
                  </a:cubicBezTo>
                  <a:cubicBezTo>
                    <a:pt x="141" y="233"/>
                    <a:pt x="148" y="234"/>
                    <a:pt x="150" y="234"/>
                  </a:cubicBezTo>
                  <a:cubicBezTo>
                    <a:pt x="152" y="235"/>
                    <a:pt x="152" y="231"/>
                    <a:pt x="154" y="230"/>
                  </a:cubicBezTo>
                  <a:cubicBezTo>
                    <a:pt x="155" y="230"/>
                    <a:pt x="155" y="223"/>
                    <a:pt x="156" y="222"/>
                  </a:cubicBezTo>
                  <a:cubicBezTo>
                    <a:pt x="158" y="222"/>
                    <a:pt x="157" y="215"/>
                    <a:pt x="156" y="214"/>
                  </a:cubicBezTo>
                  <a:cubicBezTo>
                    <a:pt x="154" y="214"/>
                    <a:pt x="155" y="211"/>
                    <a:pt x="158" y="212"/>
                  </a:cubicBezTo>
                  <a:cubicBezTo>
                    <a:pt x="162" y="212"/>
                    <a:pt x="161" y="209"/>
                    <a:pt x="162" y="208"/>
                  </a:cubicBezTo>
                  <a:cubicBezTo>
                    <a:pt x="164" y="208"/>
                    <a:pt x="163" y="205"/>
                    <a:pt x="164" y="204"/>
                  </a:cubicBezTo>
                  <a:cubicBezTo>
                    <a:pt x="166" y="204"/>
                    <a:pt x="165" y="202"/>
                    <a:pt x="164" y="201"/>
                  </a:cubicBezTo>
                  <a:cubicBezTo>
                    <a:pt x="164" y="200"/>
                    <a:pt x="165" y="199"/>
                    <a:pt x="166" y="198"/>
                  </a:cubicBezTo>
                  <a:cubicBezTo>
                    <a:pt x="168" y="198"/>
                    <a:pt x="168" y="195"/>
                    <a:pt x="165" y="195"/>
                  </a:cubicBezTo>
                  <a:cubicBezTo>
                    <a:pt x="163" y="194"/>
                    <a:pt x="164" y="191"/>
                    <a:pt x="166" y="193"/>
                  </a:cubicBezTo>
                  <a:cubicBezTo>
                    <a:pt x="169" y="194"/>
                    <a:pt x="170" y="193"/>
                    <a:pt x="169" y="191"/>
                  </a:cubicBezTo>
                  <a:cubicBezTo>
                    <a:pt x="168" y="189"/>
                    <a:pt x="171" y="189"/>
                    <a:pt x="174" y="188"/>
                  </a:cubicBezTo>
                  <a:cubicBezTo>
                    <a:pt x="177" y="188"/>
                    <a:pt x="179" y="186"/>
                    <a:pt x="178" y="184"/>
                  </a:cubicBezTo>
                  <a:cubicBezTo>
                    <a:pt x="177" y="181"/>
                    <a:pt x="182" y="182"/>
                    <a:pt x="181" y="184"/>
                  </a:cubicBezTo>
                  <a:cubicBezTo>
                    <a:pt x="180" y="186"/>
                    <a:pt x="180" y="188"/>
                    <a:pt x="182" y="186"/>
                  </a:cubicBezTo>
                  <a:cubicBezTo>
                    <a:pt x="183" y="185"/>
                    <a:pt x="186" y="186"/>
                    <a:pt x="191" y="184"/>
                  </a:cubicBezTo>
                  <a:cubicBezTo>
                    <a:pt x="196" y="183"/>
                    <a:pt x="201" y="179"/>
                    <a:pt x="203" y="175"/>
                  </a:cubicBezTo>
                  <a:cubicBezTo>
                    <a:pt x="204" y="171"/>
                    <a:pt x="210" y="171"/>
                    <a:pt x="209" y="168"/>
                  </a:cubicBezTo>
                  <a:cubicBezTo>
                    <a:pt x="208" y="166"/>
                    <a:pt x="210" y="164"/>
                    <a:pt x="214" y="166"/>
                  </a:cubicBezTo>
                  <a:cubicBezTo>
                    <a:pt x="218" y="168"/>
                    <a:pt x="215" y="165"/>
                    <a:pt x="219" y="165"/>
                  </a:cubicBezTo>
                  <a:cubicBezTo>
                    <a:pt x="223" y="165"/>
                    <a:pt x="222" y="164"/>
                    <a:pt x="226" y="163"/>
                  </a:cubicBezTo>
                  <a:cubicBezTo>
                    <a:pt x="230" y="163"/>
                    <a:pt x="241" y="161"/>
                    <a:pt x="245" y="158"/>
                  </a:cubicBezTo>
                  <a:cubicBezTo>
                    <a:pt x="248" y="155"/>
                    <a:pt x="256" y="153"/>
                    <a:pt x="259" y="151"/>
                  </a:cubicBezTo>
                  <a:cubicBezTo>
                    <a:pt x="262" y="149"/>
                    <a:pt x="263" y="147"/>
                    <a:pt x="261" y="148"/>
                  </a:cubicBezTo>
                  <a:cubicBezTo>
                    <a:pt x="259" y="149"/>
                    <a:pt x="255" y="149"/>
                    <a:pt x="252" y="149"/>
                  </a:cubicBezTo>
                  <a:cubicBezTo>
                    <a:pt x="249" y="148"/>
                    <a:pt x="244" y="145"/>
                    <a:pt x="241" y="147"/>
                  </a:cubicBezTo>
                  <a:cubicBezTo>
                    <a:pt x="237" y="149"/>
                    <a:pt x="239" y="144"/>
                    <a:pt x="242" y="144"/>
                  </a:cubicBezTo>
                  <a:cubicBezTo>
                    <a:pt x="245" y="144"/>
                    <a:pt x="244" y="142"/>
                    <a:pt x="243" y="139"/>
                  </a:cubicBezTo>
                  <a:cubicBezTo>
                    <a:pt x="242" y="136"/>
                    <a:pt x="248" y="138"/>
                    <a:pt x="250" y="142"/>
                  </a:cubicBezTo>
                  <a:cubicBezTo>
                    <a:pt x="253" y="145"/>
                    <a:pt x="257" y="147"/>
                    <a:pt x="262" y="145"/>
                  </a:cubicBezTo>
                  <a:cubicBezTo>
                    <a:pt x="266" y="144"/>
                    <a:pt x="262" y="141"/>
                    <a:pt x="263" y="139"/>
                  </a:cubicBezTo>
                  <a:cubicBezTo>
                    <a:pt x="265" y="136"/>
                    <a:pt x="251" y="129"/>
                    <a:pt x="250" y="127"/>
                  </a:cubicBezTo>
                  <a:cubicBezTo>
                    <a:pt x="249" y="124"/>
                    <a:pt x="254" y="126"/>
                    <a:pt x="258" y="128"/>
                  </a:cubicBezTo>
                  <a:cubicBezTo>
                    <a:pt x="262" y="129"/>
                    <a:pt x="262" y="125"/>
                    <a:pt x="262" y="122"/>
                  </a:cubicBezTo>
                  <a:cubicBezTo>
                    <a:pt x="262" y="120"/>
                    <a:pt x="254" y="120"/>
                    <a:pt x="250" y="122"/>
                  </a:cubicBezTo>
                  <a:cubicBezTo>
                    <a:pt x="246" y="124"/>
                    <a:pt x="243" y="120"/>
                    <a:pt x="248" y="119"/>
                  </a:cubicBezTo>
                  <a:cubicBezTo>
                    <a:pt x="253" y="118"/>
                    <a:pt x="248" y="116"/>
                    <a:pt x="250" y="115"/>
                  </a:cubicBezTo>
                  <a:cubicBezTo>
                    <a:pt x="251" y="113"/>
                    <a:pt x="258" y="119"/>
                    <a:pt x="261" y="118"/>
                  </a:cubicBezTo>
                  <a:cubicBezTo>
                    <a:pt x="265" y="117"/>
                    <a:pt x="267" y="118"/>
                    <a:pt x="270" y="116"/>
                  </a:cubicBezTo>
                  <a:cubicBezTo>
                    <a:pt x="273" y="114"/>
                    <a:pt x="265" y="112"/>
                    <a:pt x="263" y="110"/>
                  </a:cubicBezTo>
                  <a:cubicBezTo>
                    <a:pt x="261" y="108"/>
                    <a:pt x="271" y="108"/>
                    <a:pt x="274" y="108"/>
                  </a:cubicBezTo>
                  <a:cubicBezTo>
                    <a:pt x="277" y="109"/>
                    <a:pt x="278" y="104"/>
                    <a:pt x="276" y="105"/>
                  </a:cubicBezTo>
                  <a:cubicBezTo>
                    <a:pt x="273" y="106"/>
                    <a:pt x="265" y="102"/>
                    <a:pt x="267" y="99"/>
                  </a:cubicBezTo>
                  <a:cubicBezTo>
                    <a:pt x="268" y="97"/>
                    <a:pt x="272" y="100"/>
                    <a:pt x="275" y="98"/>
                  </a:cubicBezTo>
                  <a:cubicBezTo>
                    <a:pt x="279" y="96"/>
                    <a:pt x="276" y="88"/>
                    <a:pt x="273" y="88"/>
                  </a:cubicBezTo>
                  <a:cubicBezTo>
                    <a:pt x="270" y="88"/>
                    <a:pt x="264" y="87"/>
                    <a:pt x="264" y="86"/>
                  </a:cubicBezTo>
                  <a:cubicBezTo>
                    <a:pt x="264" y="85"/>
                    <a:pt x="259" y="84"/>
                    <a:pt x="260" y="82"/>
                  </a:cubicBezTo>
                  <a:cubicBezTo>
                    <a:pt x="262" y="81"/>
                    <a:pt x="264" y="84"/>
                    <a:pt x="267" y="81"/>
                  </a:cubicBezTo>
                  <a:cubicBezTo>
                    <a:pt x="271" y="79"/>
                    <a:pt x="278" y="82"/>
                    <a:pt x="281" y="81"/>
                  </a:cubicBezTo>
                  <a:cubicBezTo>
                    <a:pt x="284" y="81"/>
                    <a:pt x="280" y="75"/>
                    <a:pt x="278" y="76"/>
                  </a:cubicBezTo>
                  <a:cubicBezTo>
                    <a:pt x="276" y="77"/>
                    <a:pt x="270" y="77"/>
                    <a:pt x="269" y="74"/>
                  </a:cubicBezTo>
                  <a:cubicBezTo>
                    <a:pt x="269" y="71"/>
                    <a:pt x="275" y="74"/>
                    <a:pt x="276" y="72"/>
                  </a:cubicBezTo>
                  <a:cubicBezTo>
                    <a:pt x="277" y="71"/>
                    <a:pt x="268" y="67"/>
                    <a:pt x="266" y="70"/>
                  </a:cubicBezTo>
                  <a:cubicBezTo>
                    <a:pt x="265" y="73"/>
                    <a:pt x="259" y="72"/>
                    <a:pt x="262" y="71"/>
                  </a:cubicBezTo>
                  <a:cubicBezTo>
                    <a:pt x="265" y="69"/>
                    <a:pt x="265" y="64"/>
                    <a:pt x="265" y="61"/>
                  </a:cubicBezTo>
                  <a:cubicBezTo>
                    <a:pt x="265" y="58"/>
                    <a:pt x="275" y="58"/>
                    <a:pt x="274" y="54"/>
                  </a:cubicBezTo>
                  <a:cubicBezTo>
                    <a:pt x="273" y="50"/>
                    <a:pt x="279" y="49"/>
                    <a:pt x="283" y="49"/>
                  </a:cubicBezTo>
                  <a:cubicBezTo>
                    <a:pt x="286" y="49"/>
                    <a:pt x="283" y="44"/>
                    <a:pt x="279" y="45"/>
                  </a:cubicBezTo>
                  <a:cubicBezTo>
                    <a:pt x="276" y="45"/>
                    <a:pt x="272" y="49"/>
                    <a:pt x="271" y="48"/>
                  </a:cubicBezTo>
                  <a:cubicBezTo>
                    <a:pt x="269" y="46"/>
                    <a:pt x="275" y="43"/>
                    <a:pt x="278" y="43"/>
                  </a:cubicBezTo>
                  <a:cubicBezTo>
                    <a:pt x="281" y="43"/>
                    <a:pt x="288" y="43"/>
                    <a:pt x="291" y="41"/>
                  </a:cubicBezTo>
                  <a:cubicBezTo>
                    <a:pt x="293" y="40"/>
                    <a:pt x="286" y="39"/>
                    <a:pt x="281" y="39"/>
                  </a:cubicBezTo>
                  <a:cubicBezTo>
                    <a:pt x="276" y="40"/>
                    <a:pt x="276" y="38"/>
                    <a:pt x="284" y="38"/>
                  </a:cubicBezTo>
                  <a:cubicBezTo>
                    <a:pt x="291" y="37"/>
                    <a:pt x="290" y="36"/>
                    <a:pt x="295" y="35"/>
                  </a:cubicBezTo>
                  <a:cubicBezTo>
                    <a:pt x="300" y="35"/>
                    <a:pt x="298" y="33"/>
                    <a:pt x="301" y="32"/>
                  </a:cubicBezTo>
                  <a:cubicBezTo>
                    <a:pt x="305" y="32"/>
                    <a:pt x="313" y="29"/>
                    <a:pt x="313" y="27"/>
                  </a:cubicBezTo>
                  <a:cubicBezTo>
                    <a:pt x="313" y="25"/>
                    <a:pt x="301" y="22"/>
                    <a:pt x="295"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18" name="Freeform 11"/>
            <p:cNvSpPr>
              <a:spLocks/>
            </p:cNvSpPr>
            <p:nvPr userDrawn="1"/>
          </p:nvSpPr>
          <p:spPr bwMode="auto">
            <a:xfrm>
              <a:off x="16941800" y="2363788"/>
              <a:ext cx="47625" cy="33338"/>
            </a:xfrm>
            <a:custGeom>
              <a:avLst/>
              <a:gdLst>
                <a:gd name="T0" fmla="*/ 17 w 17"/>
                <a:gd name="T1" fmla="*/ 8 h 12"/>
                <a:gd name="T2" fmla="*/ 13 w 17"/>
                <a:gd name="T3" fmla="*/ 4 h 12"/>
                <a:gd name="T4" fmla="*/ 3 w 17"/>
                <a:gd name="T5" fmla="*/ 2 h 12"/>
                <a:gd name="T6" fmla="*/ 2 w 17"/>
                <a:gd name="T7" fmla="*/ 7 h 12"/>
                <a:gd name="T8" fmla="*/ 8 w 17"/>
                <a:gd name="T9" fmla="*/ 10 h 12"/>
                <a:gd name="T10" fmla="*/ 17 w 17"/>
                <a:gd name="T11" fmla="*/ 8 h 12"/>
              </a:gdLst>
              <a:ahLst/>
              <a:cxnLst>
                <a:cxn ang="0">
                  <a:pos x="T0" y="T1"/>
                </a:cxn>
                <a:cxn ang="0">
                  <a:pos x="T2" y="T3"/>
                </a:cxn>
                <a:cxn ang="0">
                  <a:pos x="T4" y="T5"/>
                </a:cxn>
                <a:cxn ang="0">
                  <a:pos x="T6" y="T7"/>
                </a:cxn>
                <a:cxn ang="0">
                  <a:pos x="T8" y="T9"/>
                </a:cxn>
                <a:cxn ang="0">
                  <a:pos x="T10" y="T11"/>
                </a:cxn>
              </a:cxnLst>
              <a:rect l="0" t="0" r="r" b="b"/>
              <a:pathLst>
                <a:path w="17" h="12">
                  <a:moveTo>
                    <a:pt x="17" y="8"/>
                  </a:moveTo>
                  <a:cubicBezTo>
                    <a:pt x="17" y="5"/>
                    <a:pt x="14" y="7"/>
                    <a:pt x="13" y="4"/>
                  </a:cubicBezTo>
                  <a:cubicBezTo>
                    <a:pt x="11" y="1"/>
                    <a:pt x="4" y="0"/>
                    <a:pt x="3" y="2"/>
                  </a:cubicBezTo>
                  <a:cubicBezTo>
                    <a:pt x="3" y="3"/>
                    <a:pt x="0" y="5"/>
                    <a:pt x="2" y="7"/>
                  </a:cubicBezTo>
                  <a:cubicBezTo>
                    <a:pt x="4" y="9"/>
                    <a:pt x="5" y="8"/>
                    <a:pt x="8" y="10"/>
                  </a:cubicBezTo>
                  <a:cubicBezTo>
                    <a:pt x="10" y="12"/>
                    <a:pt x="17" y="10"/>
                    <a:pt x="17"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19" name="Freeform 12"/>
            <p:cNvSpPr>
              <a:spLocks/>
            </p:cNvSpPr>
            <p:nvPr userDrawn="1"/>
          </p:nvSpPr>
          <p:spPr bwMode="auto">
            <a:xfrm>
              <a:off x="15928975" y="2246313"/>
              <a:ext cx="157163" cy="100013"/>
            </a:xfrm>
            <a:custGeom>
              <a:avLst/>
              <a:gdLst>
                <a:gd name="T0" fmla="*/ 9 w 57"/>
                <a:gd name="T1" fmla="*/ 28 h 36"/>
                <a:gd name="T2" fmla="*/ 16 w 57"/>
                <a:gd name="T3" fmla="*/ 36 h 36"/>
                <a:gd name="T4" fmla="*/ 20 w 57"/>
                <a:gd name="T5" fmla="*/ 34 h 36"/>
                <a:gd name="T6" fmla="*/ 25 w 57"/>
                <a:gd name="T7" fmla="*/ 33 h 36"/>
                <a:gd name="T8" fmla="*/ 30 w 57"/>
                <a:gd name="T9" fmla="*/ 29 h 36"/>
                <a:gd name="T10" fmla="*/ 34 w 57"/>
                <a:gd name="T11" fmla="*/ 24 h 36"/>
                <a:gd name="T12" fmla="*/ 39 w 57"/>
                <a:gd name="T13" fmla="*/ 19 h 36"/>
                <a:gd name="T14" fmla="*/ 55 w 57"/>
                <a:gd name="T15" fmla="*/ 12 h 36"/>
                <a:gd name="T16" fmla="*/ 49 w 57"/>
                <a:gd name="T17" fmla="*/ 7 h 36"/>
                <a:gd name="T18" fmla="*/ 38 w 57"/>
                <a:gd name="T19" fmla="*/ 5 h 36"/>
                <a:gd name="T20" fmla="*/ 35 w 57"/>
                <a:gd name="T21" fmla="*/ 4 h 36"/>
                <a:gd name="T22" fmla="*/ 25 w 57"/>
                <a:gd name="T23" fmla="*/ 1 h 36"/>
                <a:gd name="T24" fmla="*/ 9 w 57"/>
                <a:gd name="T25" fmla="*/ 4 h 36"/>
                <a:gd name="T26" fmla="*/ 11 w 57"/>
                <a:gd name="T27" fmla="*/ 9 h 36"/>
                <a:gd name="T28" fmla="*/ 7 w 57"/>
                <a:gd name="T29" fmla="*/ 16 h 36"/>
                <a:gd name="T30" fmla="*/ 3 w 57"/>
                <a:gd name="T31" fmla="*/ 24 h 36"/>
                <a:gd name="T32" fmla="*/ 9 w 57"/>
                <a:gd name="T33" fmla="*/ 2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7" h="36">
                  <a:moveTo>
                    <a:pt x="9" y="28"/>
                  </a:moveTo>
                  <a:cubicBezTo>
                    <a:pt x="13" y="29"/>
                    <a:pt x="14" y="36"/>
                    <a:pt x="16" y="36"/>
                  </a:cubicBezTo>
                  <a:cubicBezTo>
                    <a:pt x="18" y="36"/>
                    <a:pt x="17" y="34"/>
                    <a:pt x="20" y="34"/>
                  </a:cubicBezTo>
                  <a:cubicBezTo>
                    <a:pt x="23" y="34"/>
                    <a:pt x="22" y="33"/>
                    <a:pt x="25" y="33"/>
                  </a:cubicBezTo>
                  <a:cubicBezTo>
                    <a:pt x="27" y="33"/>
                    <a:pt x="30" y="32"/>
                    <a:pt x="30" y="29"/>
                  </a:cubicBezTo>
                  <a:cubicBezTo>
                    <a:pt x="30" y="26"/>
                    <a:pt x="32" y="25"/>
                    <a:pt x="34" y="24"/>
                  </a:cubicBezTo>
                  <a:cubicBezTo>
                    <a:pt x="37" y="23"/>
                    <a:pt x="35" y="20"/>
                    <a:pt x="39" y="19"/>
                  </a:cubicBezTo>
                  <a:cubicBezTo>
                    <a:pt x="42" y="18"/>
                    <a:pt x="53" y="14"/>
                    <a:pt x="55" y="12"/>
                  </a:cubicBezTo>
                  <a:cubicBezTo>
                    <a:pt x="57" y="11"/>
                    <a:pt x="53" y="9"/>
                    <a:pt x="49" y="7"/>
                  </a:cubicBezTo>
                  <a:cubicBezTo>
                    <a:pt x="44" y="4"/>
                    <a:pt x="41" y="3"/>
                    <a:pt x="38" y="5"/>
                  </a:cubicBezTo>
                  <a:cubicBezTo>
                    <a:pt x="35" y="7"/>
                    <a:pt x="37" y="3"/>
                    <a:pt x="35" y="4"/>
                  </a:cubicBezTo>
                  <a:cubicBezTo>
                    <a:pt x="32" y="5"/>
                    <a:pt x="26" y="2"/>
                    <a:pt x="25" y="1"/>
                  </a:cubicBezTo>
                  <a:cubicBezTo>
                    <a:pt x="24" y="0"/>
                    <a:pt x="12" y="4"/>
                    <a:pt x="9" y="4"/>
                  </a:cubicBezTo>
                  <a:cubicBezTo>
                    <a:pt x="6" y="4"/>
                    <a:pt x="9" y="7"/>
                    <a:pt x="11" y="9"/>
                  </a:cubicBezTo>
                  <a:cubicBezTo>
                    <a:pt x="13" y="10"/>
                    <a:pt x="6" y="15"/>
                    <a:pt x="7" y="16"/>
                  </a:cubicBezTo>
                  <a:cubicBezTo>
                    <a:pt x="9" y="17"/>
                    <a:pt x="6" y="20"/>
                    <a:pt x="3" y="24"/>
                  </a:cubicBezTo>
                  <a:cubicBezTo>
                    <a:pt x="0" y="28"/>
                    <a:pt x="5" y="27"/>
                    <a:pt x="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20" name="Freeform 13"/>
            <p:cNvSpPr>
              <a:spLocks/>
            </p:cNvSpPr>
            <p:nvPr userDrawn="1"/>
          </p:nvSpPr>
          <p:spPr bwMode="auto">
            <a:xfrm>
              <a:off x="16025813" y="2268538"/>
              <a:ext cx="263525" cy="141288"/>
            </a:xfrm>
            <a:custGeom>
              <a:avLst/>
              <a:gdLst>
                <a:gd name="T0" fmla="*/ 87 w 95"/>
                <a:gd name="T1" fmla="*/ 39 h 51"/>
                <a:gd name="T2" fmla="*/ 95 w 95"/>
                <a:gd name="T3" fmla="*/ 39 h 51"/>
                <a:gd name="T4" fmla="*/ 86 w 95"/>
                <a:gd name="T5" fmla="*/ 32 h 51"/>
                <a:gd name="T6" fmla="*/ 78 w 95"/>
                <a:gd name="T7" fmla="*/ 28 h 51"/>
                <a:gd name="T8" fmla="*/ 75 w 95"/>
                <a:gd name="T9" fmla="*/ 21 h 51"/>
                <a:gd name="T10" fmla="*/ 73 w 95"/>
                <a:gd name="T11" fmla="*/ 9 h 51"/>
                <a:gd name="T12" fmla="*/ 74 w 95"/>
                <a:gd name="T13" fmla="*/ 2 h 51"/>
                <a:gd name="T14" fmla="*/ 64 w 95"/>
                <a:gd name="T15" fmla="*/ 4 h 51"/>
                <a:gd name="T16" fmla="*/ 70 w 95"/>
                <a:gd name="T17" fmla="*/ 9 h 51"/>
                <a:gd name="T18" fmla="*/ 63 w 95"/>
                <a:gd name="T19" fmla="*/ 7 h 51"/>
                <a:gd name="T20" fmla="*/ 58 w 95"/>
                <a:gd name="T21" fmla="*/ 7 h 51"/>
                <a:gd name="T22" fmla="*/ 61 w 95"/>
                <a:gd name="T23" fmla="*/ 19 h 51"/>
                <a:gd name="T24" fmla="*/ 58 w 95"/>
                <a:gd name="T25" fmla="*/ 22 h 51"/>
                <a:gd name="T26" fmla="*/ 54 w 95"/>
                <a:gd name="T27" fmla="*/ 13 h 51"/>
                <a:gd name="T28" fmla="*/ 45 w 95"/>
                <a:gd name="T29" fmla="*/ 9 h 51"/>
                <a:gd name="T30" fmla="*/ 49 w 95"/>
                <a:gd name="T31" fmla="*/ 14 h 51"/>
                <a:gd name="T32" fmla="*/ 43 w 95"/>
                <a:gd name="T33" fmla="*/ 14 h 51"/>
                <a:gd name="T34" fmla="*/ 41 w 95"/>
                <a:gd name="T35" fmla="*/ 13 h 51"/>
                <a:gd name="T36" fmla="*/ 33 w 95"/>
                <a:gd name="T37" fmla="*/ 9 h 51"/>
                <a:gd name="T38" fmla="*/ 30 w 95"/>
                <a:gd name="T39" fmla="*/ 14 h 51"/>
                <a:gd name="T40" fmla="*/ 26 w 95"/>
                <a:gd name="T41" fmla="*/ 12 h 51"/>
                <a:gd name="T42" fmla="*/ 27 w 95"/>
                <a:gd name="T43" fmla="*/ 6 h 51"/>
                <a:gd name="T44" fmla="*/ 14 w 95"/>
                <a:gd name="T45" fmla="*/ 9 h 51"/>
                <a:gd name="T46" fmla="*/ 4 w 95"/>
                <a:gd name="T47" fmla="*/ 15 h 51"/>
                <a:gd name="T48" fmla="*/ 3 w 95"/>
                <a:gd name="T49" fmla="*/ 18 h 51"/>
                <a:gd name="T50" fmla="*/ 5 w 95"/>
                <a:gd name="T51" fmla="*/ 23 h 51"/>
                <a:gd name="T52" fmla="*/ 7 w 95"/>
                <a:gd name="T53" fmla="*/ 25 h 51"/>
                <a:gd name="T54" fmla="*/ 19 w 95"/>
                <a:gd name="T55" fmla="*/ 23 h 51"/>
                <a:gd name="T56" fmla="*/ 6 w 95"/>
                <a:gd name="T57" fmla="*/ 29 h 51"/>
                <a:gd name="T58" fmla="*/ 21 w 95"/>
                <a:gd name="T59" fmla="*/ 32 h 51"/>
                <a:gd name="T60" fmla="*/ 38 w 95"/>
                <a:gd name="T61" fmla="*/ 34 h 51"/>
                <a:gd name="T62" fmla="*/ 25 w 95"/>
                <a:gd name="T63" fmla="*/ 35 h 51"/>
                <a:gd name="T64" fmla="*/ 10 w 95"/>
                <a:gd name="T65" fmla="*/ 39 h 51"/>
                <a:gd name="T66" fmla="*/ 17 w 95"/>
                <a:gd name="T67" fmla="*/ 43 h 51"/>
                <a:gd name="T68" fmla="*/ 29 w 95"/>
                <a:gd name="T69" fmla="*/ 46 h 51"/>
                <a:gd name="T70" fmla="*/ 40 w 95"/>
                <a:gd name="T71" fmla="*/ 51 h 51"/>
                <a:gd name="T72" fmla="*/ 56 w 95"/>
                <a:gd name="T73" fmla="*/ 48 h 51"/>
                <a:gd name="T74" fmla="*/ 63 w 95"/>
                <a:gd name="T75" fmla="*/ 44 h 51"/>
                <a:gd name="T76" fmla="*/ 67 w 95"/>
                <a:gd name="T77" fmla="*/ 45 h 51"/>
                <a:gd name="T78" fmla="*/ 74 w 95"/>
                <a:gd name="T79" fmla="*/ 47 h 51"/>
                <a:gd name="T80" fmla="*/ 90 w 95"/>
                <a:gd name="T81" fmla="*/ 47 h 51"/>
                <a:gd name="T82" fmla="*/ 86 w 95"/>
                <a:gd name="T83" fmla="*/ 43 h 51"/>
                <a:gd name="T84" fmla="*/ 82 w 95"/>
                <a:gd name="T85" fmla="*/ 42 h 51"/>
                <a:gd name="T86" fmla="*/ 87 w 95"/>
                <a:gd name="T87" fmla="*/ 3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5" h="51">
                  <a:moveTo>
                    <a:pt x="87" y="39"/>
                  </a:moveTo>
                  <a:cubicBezTo>
                    <a:pt x="89" y="37"/>
                    <a:pt x="95" y="42"/>
                    <a:pt x="95" y="39"/>
                  </a:cubicBezTo>
                  <a:cubicBezTo>
                    <a:pt x="95" y="35"/>
                    <a:pt x="88" y="34"/>
                    <a:pt x="86" y="32"/>
                  </a:cubicBezTo>
                  <a:cubicBezTo>
                    <a:pt x="83" y="30"/>
                    <a:pt x="82" y="31"/>
                    <a:pt x="78" y="28"/>
                  </a:cubicBezTo>
                  <a:cubicBezTo>
                    <a:pt x="73" y="25"/>
                    <a:pt x="79" y="23"/>
                    <a:pt x="75" y="21"/>
                  </a:cubicBezTo>
                  <a:cubicBezTo>
                    <a:pt x="72" y="18"/>
                    <a:pt x="71" y="11"/>
                    <a:pt x="73" y="9"/>
                  </a:cubicBezTo>
                  <a:cubicBezTo>
                    <a:pt x="76" y="7"/>
                    <a:pt x="78" y="3"/>
                    <a:pt x="74" y="2"/>
                  </a:cubicBezTo>
                  <a:cubicBezTo>
                    <a:pt x="70" y="0"/>
                    <a:pt x="63" y="3"/>
                    <a:pt x="64" y="4"/>
                  </a:cubicBezTo>
                  <a:cubicBezTo>
                    <a:pt x="65" y="5"/>
                    <a:pt x="70" y="8"/>
                    <a:pt x="70" y="9"/>
                  </a:cubicBezTo>
                  <a:cubicBezTo>
                    <a:pt x="70" y="11"/>
                    <a:pt x="65" y="6"/>
                    <a:pt x="63" y="7"/>
                  </a:cubicBezTo>
                  <a:cubicBezTo>
                    <a:pt x="62" y="8"/>
                    <a:pt x="60" y="4"/>
                    <a:pt x="58" y="7"/>
                  </a:cubicBezTo>
                  <a:cubicBezTo>
                    <a:pt x="56" y="9"/>
                    <a:pt x="60" y="17"/>
                    <a:pt x="61" y="19"/>
                  </a:cubicBezTo>
                  <a:cubicBezTo>
                    <a:pt x="63" y="21"/>
                    <a:pt x="60" y="21"/>
                    <a:pt x="58" y="22"/>
                  </a:cubicBezTo>
                  <a:cubicBezTo>
                    <a:pt x="56" y="22"/>
                    <a:pt x="56" y="16"/>
                    <a:pt x="54" y="13"/>
                  </a:cubicBezTo>
                  <a:cubicBezTo>
                    <a:pt x="53" y="11"/>
                    <a:pt x="45" y="8"/>
                    <a:pt x="45" y="9"/>
                  </a:cubicBezTo>
                  <a:cubicBezTo>
                    <a:pt x="44" y="11"/>
                    <a:pt x="49" y="11"/>
                    <a:pt x="49" y="14"/>
                  </a:cubicBezTo>
                  <a:cubicBezTo>
                    <a:pt x="48" y="16"/>
                    <a:pt x="45" y="12"/>
                    <a:pt x="43" y="14"/>
                  </a:cubicBezTo>
                  <a:cubicBezTo>
                    <a:pt x="40" y="16"/>
                    <a:pt x="41" y="15"/>
                    <a:pt x="41" y="13"/>
                  </a:cubicBezTo>
                  <a:cubicBezTo>
                    <a:pt x="42" y="11"/>
                    <a:pt x="38" y="9"/>
                    <a:pt x="33" y="9"/>
                  </a:cubicBezTo>
                  <a:cubicBezTo>
                    <a:pt x="28" y="9"/>
                    <a:pt x="31" y="13"/>
                    <a:pt x="30" y="14"/>
                  </a:cubicBezTo>
                  <a:cubicBezTo>
                    <a:pt x="28" y="15"/>
                    <a:pt x="21" y="13"/>
                    <a:pt x="26" y="12"/>
                  </a:cubicBezTo>
                  <a:cubicBezTo>
                    <a:pt x="30" y="11"/>
                    <a:pt x="28" y="9"/>
                    <a:pt x="27" y="6"/>
                  </a:cubicBezTo>
                  <a:cubicBezTo>
                    <a:pt x="25" y="4"/>
                    <a:pt x="21" y="7"/>
                    <a:pt x="14" y="9"/>
                  </a:cubicBezTo>
                  <a:cubicBezTo>
                    <a:pt x="7" y="12"/>
                    <a:pt x="4" y="14"/>
                    <a:pt x="4" y="15"/>
                  </a:cubicBezTo>
                  <a:cubicBezTo>
                    <a:pt x="5" y="15"/>
                    <a:pt x="6" y="16"/>
                    <a:pt x="3" y="18"/>
                  </a:cubicBezTo>
                  <a:cubicBezTo>
                    <a:pt x="0" y="21"/>
                    <a:pt x="3" y="23"/>
                    <a:pt x="5" y="23"/>
                  </a:cubicBezTo>
                  <a:cubicBezTo>
                    <a:pt x="8" y="23"/>
                    <a:pt x="6" y="25"/>
                    <a:pt x="7" y="25"/>
                  </a:cubicBezTo>
                  <a:cubicBezTo>
                    <a:pt x="9" y="26"/>
                    <a:pt x="17" y="22"/>
                    <a:pt x="19" y="23"/>
                  </a:cubicBezTo>
                  <a:cubicBezTo>
                    <a:pt x="22" y="25"/>
                    <a:pt x="6" y="26"/>
                    <a:pt x="6" y="29"/>
                  </a:cubicBezTo>
                  <a:cubicBezTo>
                    <a:pt x="6" y="31"/>
                    <a:pt x="15" y="33"/>
                    <a:pt x="21" y="32"/>
                  </a:cubicBezTo>
                  <a:cubicBezTo>
                    <a:pt x="27" y="31"/>
                    <a:pt x="38" y="33"/>
                    <a:pt x="38" y="34"/>
                  </a:cubicBezTo>
                  <a:cubicBezTo>
                    <a:pt x="38" y="36"/>
                    <a:pt x="31" y="36"/>
                    <a:pt x="25" y="35"/>
                  </a:cubicBezTo>
                  <a:cubicBezTo>
                    <a:pt x="20" y="35"/>
                    <a:pt x="10" y="37"/>
                    <a:pt x="10" y="39"/>
                  </a:cubicBezTo>
                  <a:cubicBezTo>
                    <a:pt x="11" y="41"/>
                    <a:pt x="11" y="41"/>
                    <a:pt x="17" y="43"/>
                  </a:cubicBezTo>
                  <a:cubicBezTo>
                    <a:pt x="23" y="46"/>
                    <a:pt x="29" y="42"/>
                    <a:pt x="29" y="46"/>
                  </a:cubicBezTo>
                  <a:cubicBezTo>
                    <a:pt x="29" y="50"/>
                    <a:pt x="32" y="51"/>
                    <a:pt x="40" y="51"/>
                  </a:cubicBezTo>
                  <a:cubicBezTo>
                    <a:pt x="48" y="51"/>
                    <a:pt x="52" y="47"/>
                    <a:pt x="56" y="48"/>
                  </a:cubicBezTo>
                  <a:cubicBezTo>
                    <a:pt x="60" y="48"/>
                    <a:pt x="61" y="47"/>
                    <a:pt x="63" y="44"/>
                  </a:cubicBezTo>
                  <a:cubicBezTo>
                    <a:pt x="65" y="42"/>
                    <a:pt x="67" y="43"/>
                    <a:pt x="67" y="45"/>
                  </a:cubicBezTo>
                  <a:cubicBezTo>
                    <a:pt x="68" y="46"/>
                    <a:pt x="73" y="46"/>
                    <a:pt x="74" y="47"/>
                  </a:cubicBezTo>
                  <a:cubicBezTo>
                    <a:pt x="77" y="50"/>
                    <a:pt x="86" y="49"/>
                    <a:pt x="90" y="47"/>
                  </a:cubicBezTo>
                  <a:cubicBezTo>
                    <a:pt x="93" y="45"/>
                    <a:pt x="88" y="40"/>
                    <a:pt x="86" y="43"/>
                  </a:cubicBezTo>
                  <a:cubicBezTo>
                    <a:pt x="85" y="45"/>
                    <a:pt x="83" y="43"/>
                    <a:pt x="82" y="42"/>
                  </a:cubicBezTo>
                  <a:cubicBezTo>
                    <a:pt x="82" y="41"/>
                    <a:pt x="86" y="41"/>
                    <a:pt x="87" y="3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21" name="Freeform 14"/>
            <p:cNvSpPr>
              <a:spLocks/>
            </p:cNvSpPr>
            <p:nvPr userDrawn="1"/>
          </p:nvSpPr>
          <p:spPr bwMode="auto">
            <a:xfrm>
              <a:off x="16022638" y="2201863"/>
              <a:ext cx="28575" cy="22225"/>
            </a:xfrm>
            <a:custGeom>
              <a:avLst/>
              <a:gdLst>
                <a:gd name="T0" fmla="*/ 2 w 10"/>
                <a:gd name="T1" fmla="*/ 7 h 8"/>
                <a:gd name="T2" fmla="*/ 10 w 10"/>
                <a:gd name="T3" fmla="*/ 2 h 8"/>
                <a:gd name="T4" fmla="*/ 2 w 10"/>
                <a:gd name="T5" fmla="*/ 7 h 8"/>
              </a:gdLst>
              <a:ahLst/>
              <a:cxnLst>
                <a:cxn ang="0">
                  <a:pos x="T0" y="T1"/>
                </a:cxn>
                <a:cxn ang="0">
                  <a:pos x="T2" y="T3"/>
                </a:cxn>
                <a:cxn ang="0">
                  <a:pos x="T4" y="T5"/>
                </a:cxn>
              </a:cxnLst>
              <a:rect l="0" t="0" r="r" b="b"/>
              <a:pathLst>
                <a:path w="10" h="8">
                  <a:moveTo>
                    <a:pt x="2" y="7"/>
                  </a:moveTo>
                  <a:cubicBezTo>
                    <a:pt x="6" y="8"/>
                    <a:pt x="10" y="4"/>
                    <a:pt x="10" y="2"/>
                  </a:cubicBezTo>
                  <a:cubicBezTo>
                    <a:pt x="10" y="0"/>
                    <a:pt x="0" y="7"/>
                    <a:pt x="2"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22" name="Freeform 15"/>
            <p:cNvSpPr>
              <a:spLocks/>
            </p:cNvSpPr>
            <p:nvPr userDrawn="1"/>
          </p:nvSpPr>
          <p:spPr bwMode="auto">
            <a:xfrm>
              <a:off x="15973425" y="2157413"/>
              <a:ext cx="111125" cy="58738"/>
            </a:xfrm>
            <a:custGeom>
              <a:avLst/>
              <a:gdLst>
                <a:gd name="T0" fmla="*/ 1 w 40"/>
                <a:gd name="T1" fmla="*/ 17 h 21"/>
                <a:gd name="T2" fmla="*/ 3 w 40"/>
                <a:gd name="T3" fmla="*/ 20 h 21"/>
                <a:gd name="T4" fmla="*/ 7 w 40"/>
                <a:gd name="T5" fmla="*/ 19 h 21"/>
                <a:gd name="T6" fmla="*/ 11 w 40"/>
                <a:gd name="T7" fmla="*/ 17 h 21"/>
                <a:gd name="T8" fmla="*/ 15 w 40"/>
                <a:gd name="T9" fmla="*/ 21 h 21"/>
                <a:gd name="T10" fmla="*/ 19 w 40"/>
                <a:gd name="T11" fmla="*/ 17 h 21"/>
                <a:gd name="T12" fmla="*/ 22 w 40"/>
                <a:gd name="T13" fmla="*/ 14 h 21"/>
                <a:gd name="T14" fmla="*/ 25 w 40"/>
                <a:gd name="T15" fmla="*/ 10 h 21"/>
                <a:gd name="T16" fmla="*/ 27 w 40"/>
                <a:gd name="T17" fmla="*/ 14 h 21"/>
                <a:gd name="T18" fmla="*/ 32 w 40"/>
                <a:gd name="T19" fmla="*/ 13 h 21"/>
                <a:gd name="T20" fmla="*/ 36 w 40"/>
                <a:gd name="T21" fmla="*/ 11 h 21"/>
                <a:gd name="T22" fmla="*/ 36 w 40"/>
                <a:gd name="T23" fmla="*/ 7 h 21"/>
                <a:gd name="T24" fmla="*/ 39 w 40"/>
                <a:gd name="T25" fmla="*/ 5 h 21"/>
                <a:gd name="T26" fmla="*/ 35 w 40"/>
                <a:gd name="T27" fmla="*/ 2 h 21"/>
                <a:gd name="T28" fmla="*/ 32 w 40"/>
                <a:gd name="T29" fmla="*/ 4 h 21"/>
                <a:gd name="T30" fmla="*/ 25 w 40"/>
                <a:gd name="T31" fmla="*/ 4 h 21"/>
                <a:gd name="T32" fmla="*/ 16 w 40"/>
                <a:gd name="T33" fmla="*/ 8 h 21"/>
                <a:gd name="T34" fmla="*/ 8 w 40"/>
                <a:gd name="T35" fmla="*/ 13 h 21"/>
                <a:gd name="T36" fmla="*/ 1 w 40"/>
                <a:gd name="T37" fmla="*/ 17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 h="21">
                  <a:moveTo>
                    <a:pt x="1" y="17"/>
                  </a:moveTo>
                  <a:cubicBezTo>
                    <a:pt x="3" y="17"/>
                    <a:pt x="1" y="21"/>
                    <a:pt x="3" y="20"/>
                  </a:cubicBezTo>
                  <a:cubicBezTo>
                    <a:pt x="5" y="19"/>
                    <a:pt x="6" y="19"/>
                    <a:pt x="7" y="19"/>
                  </a:cubicBezTo>
                  <a:cubicBezTo>
                    <a:pt x="9" y="20"/>
                    <a:pt x="10" y="18"/>
                    <a:pt x="11" y="17"/>
                  </a:cubicBezTo>
                  <a:cubicBezTo>
                    <a:pt x="12" y="15"/>
                    <a:pt x="12" y="21"/>
                    <a:pt x="15" y="21"/>
                  </a:cubicBezTo>
                  <a:cubicBezTo>
                    <a:pt x="17" y="21"/>
                    <a:pt x="17" y="15"/>
                    <a:pt x="19" y="17"/>
                  </a:cubicBezTo>
                  <a:cubicBezTo>
                    <a:pt x="21" y="18"/>
                    <a:pt x="22" y="16"/>
                    <a:pt x="22" y="14"/>
                  </a:cubicBezTo>
                  <a:cubicBezTo>
                    <a:pt x="23" y="13"/>
                    <a:pt x="23" y="10"/>
                    <a:pt x="25" y="10"/>
                  </a:cubicBezTo>
                  <a:cubicBezTo>
                    <a:pt x="28" y="9"/>
                    <a:pt x="26" y="12"/>
                    <a:pt x="27" y="14"/>
                  </a:cubicBezTo>
                  <a:cubicBezTo>
                    <a:pt x="28" y="17"/>
                    <a:pt x="31" y="14"/>
                    <a:pt x="32" y="13"/>
                  </a:cubicBezTo>
                  <a:cubicBezTo>
                    <a:pt x="32" y="12"/>
                    <a:pt x="36" y="13"/>
                    <a:pt x="36" y="11"/>
                  </a:cubicBezTo>
                  <a:cubicBezTo>
                    <a:pt x="35" y="9"/>
                    <a:pt x="37" y="9"/>
                    <a:pt x="36" y="7"/>
                  </a:cubicBezTo>
                  <a:cubicBezTo>
                    <a:pt x="35" y="5"/>
                    <a:pt x="38" y="6"/>
                    <a:pt x="39" y="5"/>
                  </a:cubicBezTo>
                  <a:cubicBezTo>
                    <a:pt x="40" y="3"/>
                    <a:pt x="37" y="4"/>
                    <a:pt x="35" y="2"/>
                  </a:cubicBezTo>
                  <a:cubicBezTo>
                    <a:pt x="33" y="0"/>
                    <a:pt x="32" y="3"/>
                    <a:pt x="32" y="4"/>
                  </a:cubicBezTo>
                  <a:cubicBezTo>
                    <a:pt x="32" y="6"/>
                    <a:pt x="27" y="5"/>
                    <a:pt x="25" y="4"/>
                  </a:cubicBezTo>
                  <a:cubicBezTo>
                    <a:pt x="22" y="3"/>
                    <a:pt x="19" y="7"/>
                    <a:pt x="16" y="8"/>
                  </a:cubicBezTo>
                  <a:cubicBezTo>
                    <a:pt x="12" y="10"/>
                    <a:pt x="12" y="13"/>
                    <a:pt x="8" y="13"/>
                  </a:cubicBezTo>
                  <a:cubicBezTo>
                    <a:pt x="5" y="13"/>
                    <a:pt x="0" y="16"/>
                    <a:pt x="1" y="1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23" name="Freeform 16"/>
            <p:cNvSpPr>
              <a:spLocks/>
            </p:cNvSpPr>
            <p:nvPr userDrawn="1"/>
          </p:nvSpPr>
          <p:spPr bwMode="auto">
            <a:xfrm>
              <a:off x="16051213" y="2182813"/>
              <a:ext cx="174625" cy="74613"/>
            </a:xfrm>
            <a:custGeom>
              <a:avLst/>
              <a:gdLst>
                <a:gd name="T0" fmla="*/ 9 w 63"/>
                <a:gd name="T1" fmla="*/ 7 h 27"/>
                <a:gd name="T2" fmla="*/ 10 w 63"/>
                <a:gd name="T3" fmla="*/ 10 h 27"/>
                <a:gd name="T4" fmla="*/ 9 w 63"/>
                <a:gd name="T5" fmla="*/ 11 h 27"/>
                <a:gd name="T6" fmla="*/ 5 w 63"/>
                <a:gd name="T7" fmla="*/ 14 h 27"/>
                <a:gd name="T8" fmla="*/ 10 w 63"/>
                <a:gd name="T9" fmla="*/ 14 h 27"/>
                <a:gd name="T10" fmla="*/ 1 w 63"/>
                <a:gd name="T11" fmla="*/ 17 h 27"/>
                <a:gd name="T12" fmla="*/ 8 w 63"/>
                <a:gd name="T13" fmla="*/ 19 h 27"/>
                <a:gd name="T14" fmla="*/ 15 w 63"/>
                <a:gd name="T15" fmla="*/ 18 h 27"/>
                <a:gd name="T16" fmla="*/ 19 w 63"/>
                <a:gd name="T17" fmla="*/ 17 h 27"/>
                <a:gd name="T18" fmla="*/ 29 w 63"/>
                <a:gd name="T19" fmla="*/ 18 h 27"/>
                <a:gd name="T20" fmla="*/ 21 w 63"/>
                <a:gd name="T21" fmla="*/ 22 h 27"/>
                <a:gd name="T22" fmla="*/ 21 w 63"/>
                <a:gd name="T23" fmla="*/ 26 h 27"/>
                <a:gd name="T24" fmla="*/ 39 w 63"/>
                <a:gd name="T25" fmla="*/ 21 h 27"/>
                <a:gd name="T26" fmla="*/ 46 w 63"/>
                <a:gd name="T27" fmla="*/ 20 h 27"/>
                <a:gd name="T28" fmla="*/ 58 w 63"/>
                <a:gd name="T29" fmla="*/ 20 h 27"/>
                <a:gd name="T30" fmla="*/ 60 w 63"/>
                <a:gd name="T31" fmla="*/ 9 h 27"/>
                <a:gd name="T32" fmla="*/ 54 w 63"/>
                <a:gd name="T33" fmla="*/ 11 h 27"/>
                <a:gd name="T34" fmla="*/ 48 w 63"/>
                <a:gd name="T35" fmla="*/ 6 h 27"/>
                <a:gd name="T36" fmla="*/ 45 w 63"/>
                <a:gd name="T37" fmla="*/ 1 h 27"/>
                <a:gd name="T38" fmla="*/ 39 w 63"/>
                <a:gd name="T39" fmla="*/ 7 h 27"/>
                <a:gd name="T40" fmla="*/ 40 w 63"/>
                <a:gd name="T41" fmla="*/ 10 h 27"/>
                <a:gd name="T42" fmla="*/ 44 w 63"/>
                <a:gd name="T43" fmla="*/ 14 h 27"/>
                <a:gd name="T44" fmla="*/ 32 w 63"/>
                <a:gd name="T45" fmla="*/ 12 h 27"/>
                <a:gd name="T46" fmla="*/ 20 w 63"/>
                <a:gd name="T47" fmla="*/ 6 h 27"/>
                <a:gd name="T48" fmla="*/ 14 w 63"/>
                <a:gd name="T49" fmla="*/ 3 h 27"/>
                <a:gd name="T50" fmla="*/ 9 w 63"/>
                <a:gd name="T51" fmla="*/ 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 h="27">
                  <a:moveTo>
                    <a:pt x="9" y="7"/>
                  </a:moveTo>
                  <a:cubicBezTo>
                    <a:pt x="6" y="7"/>
                    <a:pt x="6" y="10"/>
                    <a:pt x="10" y="10"/>
                  </a:cubicBezTo>
                  <a:cubicBezTo>
                    <a:pt x="13" y="10"/>
                    <a:pt x="14" y="11"/>
                    <a:pt x="9" y="11"/>
                  </a:cubicBezTo>
                  <a:cubicBezTo>
                    <a:pt x="4" y="11"/>
                    <a:pt x="2" y="15"/>
                    <a:pt x="5" y="14"/>
                  </a:cubicBezTo>
                  <a:cubicBezTo>
                    <a:pt x="9" y="13"/>
                    <a:pt x="13" y="13"/>
                    <a:pt x="10" y="14"/>
                  </a:cubicBezTo>
                  <a:cubicBezTo>
                    <a:pt x="8" y="15"/>
                    <a:pt x="0" y="16"/>
                    <a:pt x="1" y="17"/>
                  </a:cubicBezTo>
                  <a:cubicBezTo>
                    <a:pt x="2" y="18"/>
                    <a:pt x="5" y="18"/>
                    <a:pt x="8" y="19"/>
                  </a:cubicBezTo>
                  <a:cubicBezTo>
                    <a:pt x="11" y="20"/>
                    <a:pt x="13" y="21"/>
                    <a:pt x="15" y="18"/>
                  </a:cubicBezTo>
                  <a:cubicBezTo>
                    <a:pt x="17" y="16"/>
                    <a:pt x="20" y="13"/>
                    <a:pt x="19" y="17"/>
                  </a:cubicBezTo>
                  <a:cubicBezTo>
                    <a:pt x="18" y="20"/>
                    <a:pt x="23" y="18"/>
                    <a:pt x="29" y="18"/>
                  </a:cubicBezTo>
                  <a:cubicBezTo>
                    <a:pt x="35" y="17"/>
                    <a:pt x="28" y="21"/>
                    <a:pt x="21" y="22"/>
                  </a:cubicBezTo>
                  <a:cubicBezTo>
                    <a:pt x="15" y="22"/>
                    <a:pt x="16" y="25"/>
                    <a:pt x="21" y="26"/>
                  </a:cubicBezTo>
                  <a:cubicBezTo>
                    <a:pt x="26" y="27"/>
                    <a:pt x="37" y="23"/>
                    <a:pt x="39" y="21"/>
                  </a:cubicBezTo>
                  <a:cubicBezTo>
                    <a:pt x="42" y="18"/>
                    <a:pt x="44" y="22"/>
                    <a:pt x="46" y="20"/>
                  </a:cubicBezTo>
                  <a:cubicBezTo>
                    <a:pt x="49" y="18"/>
                    <a:pt x="54" y="20"/>
                    <a:pt x="58" y="20"/>
                  </a:cubicBezTo>
                  <a:cubicBezTo>
                    <a:pt x="62" y="19"/>
                    <a:pt x="63" y="10"/>
                    <a:pt x="60" y="9"/>
                  </a:cubicBezTo>
                  <a:cubicBezTo>
                    <a:pt x="57" y="8"/>
                    <a:pt x="57" y="11"/>
                    <a:pt x="54" y="11"/>
                  </a:cubicBezTo>
                  <a:cubicBezTo>
                    <a:pt x="52" y="12"/>
                    <a:pt x="50" y="8"/>
                    <a:pt x="48" y="6"/>
                  </a:cubicBezTo>
                  <a:cubicBezTo>
                    <a:pt x="46" y="4"/>
                    <a:pt x="48" y="0"/>
                    <a:pt x="45" y="1"/>
                  </a:cubicBezTo>
                  <a:cubicBezTo>
                    <a:pt x="42" y="1"/>
                    <a:pt x="35" y="6"/>
                    <a:pt x="39" y="7"/>
                  </a:cubicBezTo>
                  <a:cubicBezTo>
                    <a:pt x="43" y="7"/>
                    <a:pt x="42" y="9"/>
                    <a:pt x="40" y="10"/>
                  </a:cubicBezTo>
                  <a:cubicBezTo>
                    <a:pt x="38" y="11"/>
                    <a:pt x="44" y="13"/>
                    <a:pt x="44" y="14"/>
                  </a:cubicBezTo>
                  <a:cubicBezTo>
                    <a:pt x="43" y="15"/>
                    <a:pt x="32" y="14"/>
                    <a:pt x="32" y="12"/>
                  </a:cubicBezTo>
                  <a:cubicBezTo>
                    <a:pt x="31" y="10"/>
                    <a:pt x="23" y="5"/>
                    <a:pt x="20" y="6"/>
                  </a:cubicBezTo>
                  <a:cubicBezTo>
                    <a:pt x="16" y="7"/>
                    <a:pt x="18" y="4"/>
                    <a:pt x="14" y="3"/>
                  </a:cubicBezTo>
                  <a:cubicBezTo>
                    <a:pt x="11" y="3"/>
                    <a:pt x="12" y="6"/>
                    <a:pt x="9"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24" name="Freeform 17"/>
            <p:cNvSpPr>
              <a:spLocks/>
            </p:cNvSpPr>
            <p:nvPr userDrawn="1"/>
          </p:nvSpPr>
          <p:spPr bwMode="auto">
            <a:xfrm>
              <a:off x="16086138" y="2149475"/>
              <a:ext cx="25400" cy="14288"/>
            </a:xfrm>
            <a:custGeom>
              <a:avLst/>
              <a:gdLst>
                <a:gd name="T0" fmla="*/ 8 w 9"/>
                <a:gd name="T1" fmla="*/ 2 h 5"/>
                <a:gd name="T2" fmla="*/ 1 w 9"/>
                <a:gd name="T3" fmla="*/ 1 h 5"/>
                <a:gd name="T4" fmla="*/ 8 w 9"/>
                <a:gd name="T5" fmla="*/ 2 h 5"/>
              </a:gdLst>
              <a:ahLst/>
              <a:cxnLst>
                <a:cxn ang="0">
                  <a:pos x="T0" y="T1"/>
                </a:cxn>
                <a:cxn ang="0">
                  <a:pos x="T2" y="T3"/>
                </a:cxn>
                <a:cxn ang="0">
                  <a:pos x="T4" y="T5"/>
                </a:cxn>
              </a:cxnLst>
              <a:rect l="0" t="0" r="r" b="b"/>
              <a:pathLst>
                <a:path w="9" h="5">
                  <a:moveTo>
                    <a:pt x="8" y="2"/>
                  </a:moveTo>
                  <a:cubicBezTo>
                    <a:pt x="9" y="0"/>
                    <a:pt x="0" y="0"/>
                    <a:pt x="1" y="1"/>
                  </a:cubicBezTo>
                  <a:cubicBezTo>
                    <a:pt x="2" y="3"/>
                    <a:pt x="6" y="5"/>
                    <a:pt x="8"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25" name="Freeform 18"/>
            <p:cNvSpPr>
              <a:spLocks/>
            </p:cNvSpPr>
            <p:nvPr userDrawn="1"/>
          </p:nvSpPr>
          <p:spPr bwMode="auto">
            <a:xfrm>
              <a:off x="16114713" y="2144713"/>
              <a:ext cx="52388" cy="26988"/>
            </a:xfrm>
            <a:custGeom>
              <a:avLst/>
              <a:gdLst>
                <a:gd name="T0" fmla="*/ 16 w 19"/>
                <a:gd name="T1" fmla="*/ 3 h 10"/>
                <a:gd name="T2" fmla="*/ 13 w 19"/>
                <a:gd name="T3" fmla="*/ 1 h 10"/>
                <a:gd name="T4" fmla="*/ 0 w 19"/>
                <a:gd name="T5" fmla="*/ 5 h 10"/>
                <a:gd name="T6" fmla="*/ 7 w 19"/>
                <a:gd name="T7" fmla="*/ 10 h 10"/>
                <a:gd name="T8" fmla="*/ 14 w 19"/>
                <a:gd name="T9" fmla="*/ 5 h 10"/>
                <a:gd name="T10" fmla="*/ 16 w 19"/>
                <a:gd name="T11" fmla="*/ 3 h 10"/>
              </a:gdLst>
              <a:ahLst/>
              <a:cxnLst>
                <a:cxn ang="0">
                  <a:pos x="T0" y="T1"/>
                </a:cxn>
                <a:cxn ang="0">
                  <a:pos x="T2" y="T3"/>
                </a:cxn>
                <a:cxn ang="0">
                  <a:pos x="T4" y="T5"/>
                </a:cxn>
                <a:cxn ang="0">
                  <a:pos x="T6" y="T7"/>
                </a:cxn>
                <a:cxn ang="0">
                  <a:pos x="T8" y="T9"/>
                </a:cxn>
                <a:cxn ang="0">
                  <a:pos x="T10" y="T11"/>
                </a:cxn>
              </a:cxnLst>
              <a:rect l="0" t="0" r="r" b="b"/>
              <a:pathLst>
                <a:path w="19" h="10">
                  <a:moveTo>
                    <a:pt x="16" y="3"/>
                  </a:moveTo>
                  <a:cubicBezTo>
                    <a:pt x="19" y="3"/>
                    <a:pt x="18" y="0"/>
                    <a:pt x="13" y="1"/>
                  </a:cubicBezTo>
                  <a:cubicBezTo>
                    <a:pt x="9" y="2"/>
                    <a:pt x="0" y="2"/>
                    <a:pt x="0" y="5"/>
                  </a:cubicBezTo>
                  <a:cubicBezTo>
                    <a:pt x="0" y="8"/>
                    <a:pt x="2" y="9"/>
                    <a:pt x="7" y="10"/>
                  </a:cubicBezTo>
                  <a:cubicBezTo>
                    <a:pt x="12" y="10"/>
                    <a:pt x="17" y="5"/>
                    <a:pt x="14" y="5"/>
                  </a:cubicBezTo>
                  <a:cubicBezTo>
                    <a:pt x="12" y="5"/>
                    <a:pt x="14" y="4"/>
                    <a:pt x="16"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26" name="Freeform 19"/>
            <p:cNvSpPr>
              <a:spLocks/>
            </p:cNvSpPr>
            <p:nvPr userDrawn="1"/>
          </p:nvSpPr>
          <p:spPr bwMode="auto">
            <a:xfrm>
              <a:off x="16103600" y="2124075"/>
              <a:ext cx="66675" cy="22225"/>
            </a:xfrm>
            <a:custGeom>
              <a:avLst/>
              <a:gdLst>
                <a:gd name="T0" fmla="*/ 9 w 24"/>
                <a:gd name="T1" fmla="*/ 6 h 8"/>
                <a:gd name="T2" fmla="*/ 15 w 24"/>
                <a:gd name="T3" fmla="*/ 5 h 8"/>
                <a:gd name="T4" fmla="*/ 24 w 24"/>
                <a:gd name="T5" fmla="*/ 4 h 8"/>
                <a:gd name="T6" fmla="*/ 13 w 24"/>
                <a:gd name="T7" fmla="*/ 1 h 8"/>
                <a:gd name="T8" fmla="*/ 3 w 24"/>
                <a:gd name="T9" fmla="*/ 5 h 8"/>
                <a:gd name="T10" fmla="*/ 9 w 24"/>
                <a:gd name="T11" fmla="*/ 6 h 8"/>
              </a:gdLst>
              <a:ahLst/>
              <a:cxnLst>
                <a:cxn ang="0">
                  <a:pos x="T0" y="T1"/>
                </a:cxn>
                <a:cxn ang="0">
                  <a:pos x="T2" y="T3"/>
                </a:cxn>
                <a:cxn ang="0">
                  <a:pos x="T4" y="T5"/>
                </a:cxn>
                <a:cxn ang="0">
                  <a:pos x="T6" y="T7"/>
                </a:cxn>
                <a:cxn ang="0">
                  <a:pos x="T8" y="T9"/>
                </a:cxn>
                <a:cxn ang="0">
                  <a:pos x="T10" y="T11"/>
                </a:cxn>
              </a:cxnLst>
              <a:rect l="0" t="0" r="r" b="b"/>
              <a:pathLst>
                <a:path w="24" h="8">
                  <a:moveTo>
                    <a:pt x="9" y="6"/>
                  </a:moveTo>
                  <a:cubicBezTo>
                    <a:pt x="12" y="7"/>
                    <a:pt x="14" y="4"/>
                    <a:pt x="15" y="5"/>
                  </a:cubicBezTo>
                  <a:cubicBezTo>
                    <a:pt x="17" y="7"/>
                    <a:pt x="24" y="8"/>
                    <a:pt x="24" y="4"/>
                  </a:cubicBezTo>
                  <a:cubicBezTo>
                    <a:pt x="24" y="0"/>
                    <a:pt x="15" y="0"/>
                    <a:pt x="13" y="1"/>
                  </a:cubicBezTo>
                  <a:cubicBezTo>
                    <a:pt x="11" y="3"/>
                    <a:pt x="0" y="3"/>
                    <a:pt x="3" y="5"/>
                  </a:cubicBezTo>
                  <a:cubicBezTo>
                    <a:pt x="5" y="7"/>
                    <a:pt x="7" y="5"/>
                    <a:pt x="9"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27" name="Freeform 20"/>
            <p:cNvSpPr>
              <a:spLocks/>
            </p:cNvSpPr>
            <p:nvPr userDrawn="1"/>
          </p:nvSpPr>
          <p:spPr bwMode="auto">
            <a:xfrm>
              <a:off x="16217900" y="2101850"/>
              <a:ext cx="101600" cy="55563"/>
            </a:xfrm>
            <a:custGeom>
              <a:avLst/>
              <a:gdLst>
                <a:gd name="T0" fmla="*/ 6 w 37"/>
                <a:gd name="T1" fmla="*/ 7 h 20"/>
                <a:gd name="T2" fmla="*/ 13 w 37"/>
                <a:gd name="T3" fmla="*/ 10 h 20"/>
                <a:gd name="T4" fmla="*/ 5 w 37"/>
                <a:gd name="T5" fmla="*/ 11 h 20"/>
                <a:gd name="T6" fmla="*/ 11 w 37"/>
                <a:gd name="T7" fmla="*/ 13 h 20"/>
                <a:gd name="T8" fmla="*/ 25 w 37"/>
                <a:gd name="T9" fmla="*/ 16 h 20"/>
                <a:gd name="T10" fmla="*/ 35 w 37"/>
                <a:gd name="T11" fmla="*/ 17 h 20"/>
                <a:gd name="T12" fmla="*/ 33 w 37"/>
                <a:gd name="T13" fmla="*/ 11 h 20"/>
                <a:gd name="T14" fmla="*/ 26 w 37"/>
                <a:gd name="T15" fmla="*/ 7 h 20"/>
                <a:gd name="T16" fmla="*/ 21 w 37"/>
                <a:gd name="T17" fmla="*/ 4 h 20"/>
                <a:gd name="T18" fmla="*/ 18 w 37"/>
                <a:gd name="T19" fmla="*/ 3 h 20"/>
                <a:gd name="T20" fmla="*/ 3 w 37"/>
                <a:gd name="T21" fmla="*/ 1 h 20"/>
                <a:gd name="T22" fmla="*/ 6 w 37"/>
                <a:gd name="T23" fmla="*/ 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 h="20">
                  <a:moveTo>
                    <a:pt x="6" y="7"/>
                  </a:moveTo>
                  <a:cubicBezTo>
                    <a:pt x="9" y="5"/>
                    <a:pt x="14" y="8"/>
                    <a:pt x="13" y="10"/>
                  </a:cubicBezTo>
                  <a:cubicBezTo>
                    <a:pt x="12" y="12"/>
                    <a:pt x="4" y="10"/>
                    <a:pt x="5" y="11"/>
                  </a:cubicBezTo>
                  <a:cubicBezTo>
                    <a:pt x="5" y="12"/>
                    <a:pt x="6" y="15"/>
                    <a:pt x="11" y="13"/>
                  </a:cubicBezTo>
                  <a:cubicBezTo>
                    <a:pt x="17" y="12"/>
                    <a:pt x="21" y="13"/>
                    <a:pt x="25" y="16"/>
                  </a:cubicBezTo>
                  <a:cubicBezTo>
                    <a:pt x="29" y="19"/>
                    <a:pt x="32" y="20"/>
                    <a:pt x="35" y="17"/>
                  </a:cubicBezTo>
                  <a:cubicBezTo>
                    <a:pt x="37" y="14"/>
                    <a:pt x="31" y="13"/>
                    <a:pt x="33" y="11"/>
                  </a:cubicBezTo>
                  <a:cubicBezTo>
                    <a:pt x="34" y="9"/>
                    <a:pt x="29" y="7"/>
                    <a:pt x="26" y="7"/>
                  </a:cubicBezTo>
                  <a:cubicBezTo>
                    <a:pt x="24" y="7"/>
                    <a:pt x="23" y="3"/>
                    <a:pt x="21" y="4"/>
                  </a:cubicBezTo>
                  <a:cubicBezTo>
                    <a:pt x="19" y="5"/>
                    <a:pt x="18" y="6"/>
                    <a:pt x="18" y="3"/>
                  </a:cubicBezTo>
                  <a:cubicBezTo>
                    <a:pt x="18" y="0"/>
                    <a:pt x="6" y="0"/>
                    <a:pt x="3" y="1"/>
                  </a:cubicBezTo>
                  <a:cubicBezTo>
                    <a:pt x="0" y="2"/>
                    <a:pt x="4" y="9"/>
                    <a:pt x="6"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28" name="Freeform 21"/>
            <p:cNvSpPr>
              <a:spLocks/>
            </p:cNvSpPr>
            <p:nvPr userDrawn="1"/>
          </p:nvSpPr>
          <p:spPr bwMode="auto">
            <a:xfrm>
              <a:off x="16217900" y="2146300"/>
              <a:ext cx="26988" cy="33338"/>
            </a:xfrm>
            <a:custGeom>
              <a:avLst/>
              <a:gdLst>
                <a:gd name="T0" fmla="*/ 8 w 10"/>
                <a:gd name="T1" fmla="*/ 10 h 12"/>
                <a:gd name="T2" fmla="*/ 0 w 10"/>
                <a:gd name="T3" fmla="*/ 4 h 12"/>
                <a:gd name="T4" fmla="*/ 8 w 10"/>
                <a:gd name="T5" fmla="*/ 10 h 12"/>
              </a:gdLst>
              <a:ahLst/>
              <a:cxnLst>
                <a:cxn ang="0">
                  <a:pos x="T0" y="T1"/>
                </a:cxn>
                <a:cxn ang="0">
                  <a:pos x="T2" y="T3"/>
                </a:cxn>
                <a:cxn ang="0">
                  <a:pos x="T4" y="T5"/>
                </a:cxn>
              </a:cxnLst>
              <a:rect l="0" t="0" r="r" b="b"/>
              <a:pathLst>
                <a:path w="10" h="12">
                  <a:moveTo>
                    <a:pt x="8" y="10"/>
                  </a:moveTo>
                  <a:cubicBezTo>
                    <a:pt x="10" y="8"/>
                    <a:pt x="1" y="0"/>
                    <a:pt x="0" y="4"/>
                  </a:cubicBezTo>
                  <a:cubicBezTo>
                    <a:pt x="0" y="7"/>
                    <a:pt x="6" y="12"/>
                    <a:pt x="8" y="1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29" name="Freeform 22"/>
            <p:cNvSpPr>
              <a:spLocks/>
            </p:cNvSpPr>
            <p:nvPr userDrawn="1"/>
          </p:nvSpPr>
          <p:spPr bwMode="auto">
            <a:xfrm>
              <a:off x="16295688" y="2078038"/>
              <a:ext cx="30163" cy="22225"/>
            </a:xfrm>
            <a:custGeom>
              <a:avLst/>
              <a:gdLst>
                <a:gd name="T0" fmla="*/ 9 w 11"/>
                <a:gd name="T1" fmla="*/ 5 h 8"/>
                <a:gd name="T2" fmla="*/ 3 w 11"/>
                <a:gd name="T3" fmla="*/ 3 h 8"/>
                <a:gd name="T4" fmla="*/ 9 w 11"/>
                <a:gd name="T5" fmla="*/ 5 h 8"/>
              </a:gdLst>
              <a:ahLst/>
              <a:cxnLst>
                <a:cxn ang="0">
                  <a:pos x="T0" y="T1"/>
                </a:cxn>
                <a:cxn ang="0">
                  <a:pos x="T2" y="T3"/>
                </a:cxn>
                <a:cxn ang="0">
                  <a:pos x="T4" y="T5"/>
                </a:cxn>
              </a:cxnLst>
              <a:rect l="0" t="0" r="r" b="b"/>
              <a:pathLst>
                <a:path w="11" h="8">
                  <a:moveTo>
                    <a:pt x="9" y="5"/>
                  </a:moveTo>
                  <a:cubicBezTo>
                    <a:pt x="11" y="2"/>
                    <a:pt x="0" y="0"/>
                    <a:pt x="3" y="3"/>
                  </a:cubicBezTo>
                  <a:cubicBezTo>
                    <a:pt x="4" y="4"/>
                    <a:pt x="8" y="8"/>
                    <a:pt x="9"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30" name="Freeform 23"/>
            <p:cNvSpPr>
              <a:spLocks/>
            </p:cNvSpPr>
            <p:nvPr userDrawn="1"/>
          </p:nvSpPr>
          <p:spPr bwMode="auto">
            <a:xfrm>
              <a:off x="16233775" y="2219325"/>
              <a:ext cx="19050" cy="19050"/>
            </a:xfrm>
            <a:custGeom>
              <a:avLst/>
              <a:gdLst>
                <a:gd name="T0" fmla="*/ 6 w 7"/>
                <a:gd name="T1" fmla="*/ 6 h 7"/>
                <a:gd name="T2" fmla="*/ 1 w 7"/>
                <a:gd name="T3" fmla="*/ 3 h 7"/>
                <a:gd name="T4" fmla="*/ 6 w 7"/>
                <a:gd name="T5" fmla="*/ 6 h 7"/>
              </a:gdLst>
              <a:ahLst/>
              <a:cxnLst>
                <a:cxn ang="0">
                  <a:pos x="T0" y="T1"/>
                </a:cxn>
                <a:cxn ang="0">
                  <a:pos x="T2" y="T3"/>
                </a:cxn>
                <a:cxn ang="0">
                  <a:pos x="T4" y="T5"/>
                </a:cxn>
              </a:cxnLst>
              <a:rect l="0" t="0" r="r" b="b"/>
              <a:pathLst>
                <a:path w="7" h="7">
                  <a:moveTo>
                    <a:pt x="6" y="6"/>
                  </a:moveTo>
                  <a:cubicBezTo>
                    <a:pt x="7" y="4"/>
                    <a:pt x="2" y="0"/>
                    <a:pt x="1" y="3"/>
                  </a:cubicBezTo>
                  <a:cubicBezTo>
                    <a:pt x="0" y="6"/>
                    <a:pt x="4" y="7"/>
                    <a:pt x="6"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31" name="Freeform 24"/>
            <p:cNvSpPr>
              <a:spLocks/>
            </p:cNvSpPr>
            <p:nvPr userDrawn="1"/>
          </p:nvSpPr>
          <p:spPr bwMode="auto">
            <a:xfrm>
              <a:off x="16233775" y="2179638"/>
              <a:ext cx="111125" cy="65088"/>
            </a:xfrm>
            <a:custGeom>
              <a:avLst/>
              <a:gdLst>
                <a:gd name="T0" fmla="*/ 31 w 40"/>
                <a:gd name="T1" fmla="*/ 4 h 23"/>
                <a:gd name="T2" fmla="*/ 22 w 40"/>
                <a:gd name="T3" fmla="*/ 2 h 23"/>
                <a:gd name="T4" fmla="*/ 23 w 40"/>
                <a:gd name="T5" fmla="*/ 8 h 23"/>
                <a:gd name="T6" fmla="*/ 17 w 40"/>
                <a:gd name="T7" fmla="*/ 6 h 23"/>
                <a:gd name="T8" fmla="*/ 16 w 40"/>
                <a:gd name="T9" fmla="*/ 10 h 23"/>
                <a:gd name="T10" fmla="*/ 12 w 40"/>
                <a:gd name="T11" fmla="*/ 10 h 23"/>
                <a:gd name="T12" fmla="*/ 4 w 40"/>
                <a:gd name="T13" fmla="*/ 2 h 23"/>
                <a:gd name="T14" fmla="*/ 3 w 40"/>
                <a:gd name="T15" fmla="*/ 9 h 23"/>
                <a:gd name="T16" fmla="*/ 12 w 40"/>
                <a:gd name="T17" fmla="*/ 14 h 23"/>
                <a:gd name="T18" fmla="*/ 24 w 40"/>
                <a:gd name="T19" fmla="*/ 14 h 23"/>
                <a:gd name="T20" fmla="*/ 23 w 40"/>
                <a:gd name="T21" fmla="*/ 20 h 23"/>
                <a:gd name="T22" fmla="*/ 33 w 40"/>
                <a:gd name="T23" fmla="*/ 21 h 23"/>
                <a:gd name="T24" fmla="*/ 38 w 40"/>
                <a:gd name="T25" fmla="*/ 17 h 23"/>
                <a:gd name="T26" fmla="*/ 37 w 40"/>
                <a:gd name="T27" fmla="*/ 11 h 23"/>
                <a:gd name="T28" fmla="*/ 31 w 40"/>
                <a:gd name="T29" fmla="*/ 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 h="23">
                  <a:moveTo>
                    <a:pt x="31" y="4"/>
                  </a:moveTo>
                  <a:cubicBezTo>
                    <a:pt x="31" y="6"/>
                    <a:pt x="26" y="3"/>
                    <a:pt x="22" y="2"/>
                  </a:cubicBezTo>
                  <a:cubicBezTo>
                    <a:pt x="18" y="0"/>
                    <a:pt x="20" y="5"/>
                    <a:pt x="23" y="8"/>
                  </a:cubicBezTo>
                  <a:cubicBezTo>
                    <a:pt x="27" y="10"/>
                    <a:pt x="22" y="9"/>
                    <a:pt x="17" y="6"/>
                  </a:cubicBezTo>
                  <a:cubicBezTo>
                    <a:pt x="13" y="3"/>
                    <a:pt x="14" y="8"/>
                    <a:pt x="16" y="10"/>
                  </a:cubicBezTo>
                  <a:cubicBezTo>
                    <a:pt x="18" y="11"/>
                    <a:pt x="15" y="14"/>
                    <a:pt x="12" y="10"/>
                  </a:cubicBezTo>
                  <a:cubicBezTo>
                    <a:pt x="10" y="6"/>
                    <a:pt x="8" y="2"/>
                    <a:pt x="4" y="2"/>
                  </a:cubicBezTo>
                  <a:cubicBezTo>
                    <a:pt x="0" y="2"/>
                    <a:pt x="2" y="6"/>
                    <a:pt x="3" y="9"/>
                  </a:cubicBezTo>
                  <a:cubicBezTo>
                    <a:pt x="6" y="11"/>
                    <a:pt x="8" y="12"/>
                    <a:pt x="12" y="14"/>
                  </a:cubicBezTo>
                  <a:cubicBezTo>
                    <a:pt x="15" y="16"/>
                    <a:pt x="21" y="13"/>
                    <a:pt x="24" y="14"/>
                  </a:cubicBezTo>
                  <a:cubicBezTo>
                    <a:pt x="27" y="15"/>
                    <a:pt x="21" y="18"/>
                    <a:pt x="23" y="20"/>
                  </a:cubicBezTo>
                  <a:cubicBezTo>
                    <a:pt x="25" y="23"/>
                    <a:pt x="30" y="21"/>
                    <a:pt x="33" y="21"/>
                  </a:cubicBezTo>
                  <a:cubicBezTo>
                    <a:pt x="37" y="21"/>
                    <a:pt x="35" y="18"/>
                    <a:pt x="38" y="17"/>
                  </a:cubicBezTo>
                  <a:cubicBezTo>
                    <a:pt x="40" y="15"/>
                    <a:pt x="35" y="15"/>
                    <a:pt x="37" y="11"/>
                  </a:cubicBezTo>
                  <a:cubicBezTo>
                    <a:pt x="39" y="8"/>
                    <a:pt x="32" y="1"/>
                    <a:pt x="31" y="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32" name="Freeform 25"/>
            <p:cNvSpPr>
              <a:spLocks/>
            </p:cNvSpPr>
            <p:nvPr userDrawn="1"/>
          </p:nvSpPr>
          <p:spPr bwMode="auto">
            <a:xfrm>
              <a:off x="16325850" y="2116138"/>
              <a:ext cx="55563" cy="36513"/>
            </a:xfrm>
            <a:custGeom>
              <a:avLst/>
              <a:gdLst>
                <a:gd name="T0" fmla="*/ 8 w 20"/>
                <a:gd name="T1" fmla="*/ 13 h 13"/>
                <a:gd name="T2" fmla="*/ 17 w 20"/>
                <a:gd name="T3" fmla="*/ 12 h 13"/>
                <a:gd name="T4" fmla="*/ 17 w 20"/>
                <a:gd name="T5" fmla="*/ 8 h 13"/>
                <a:gd name="T6" fmla="*/ 12 w 20"/>
                <a:gd name="T7" fmla="*/ 6 h 13"/>
                <a:gd name="T8" fmla="*/ 1 w 20"/>
                <a:gd name="T9" fmla="*/ 2 h 13"/>
                <a:gd name="T10" fmla="*/ 8 w 20"/>
                <a:gd name="T11" fmla="*/ 13 h 13"/>
              </a:gdLst>
              <a:ahLst/>
              <a:cxnLst>
                <a:cxn ang="0">
                  <a:pos x="T0" y="T1"/>
                </a:cxn>
                <a:cxn ang="0">
                  <a:pos x="T2" y="T3"/>
                </a:cxn>
                <a:cxn ang="0">
                  <a:pos x="T4" y="T5"/>
                </a:cxn>
                <a:cxn ang="0">
                  <a:pos x="T6" y="T7"/>
                </a:cxn>
                <a:cxn ang="0">
                  <a:pos x="T8" y="T9"/>
                </a:cxn>
                <a:cxn ang="0">
                  <a:pos x="T10" y="T11"/>
                </a:cxn>
              </a:cxnLst>
              <a:rect l="0" t="0" r="r" b="b"/>
              <a:pathLst>
                <a:path w="20" h="13">
                  <a:moveTo>
                    <a:pt x="8" y="13"/>
                  </a:moveTo>
                  <a:cubicBezTo>
                    <a:pt x="11" y="13"/>
                    <a:pt x="14" y="13"/>
                    <a:pt x="17" y="12"/>
                  </a:cubicBezTo>
                  <a:cubicBezTo>
                    <a:pt x="20" y="11"/>
                    <a:pt x="15" y="11"/>
                    <a:pt x="17" y="8"/>
                  </a:cubicBezTo>
                  <a:cubicBezTo>
                    <a:pt x="19" y="5"/>
                    <a:pt x="12" y="5"/>
                    <a:pt x="12" y="6"/>
                  </a:cubicBezTo>
                  <a:cubicBezTo>
                    <a:pt x="11" y="7"/>
                    <a:pt x="3" y="0"/>
                    <a:pt x="1" y="2"/>
                  </a:cubicBezTo>
                  <a:cubicBezTo>
                    <a:pt x="0" y="5"/>
                    <a:pt x="4" y="13"/>
                    <a:pt x="8"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33" name="Freeform 26"/>
            <p:cNvSpPr>
              <a:spLocks/>
            </p:cNvSpPr>
            <p:nvPr userDrawn="1"/>
          </p:nvSpPr>
          <p:spPr bwMode="auto">
            <a:xfrm>
              <a:off x="16351250" y="2152650"/>
              <a:ext cx="49213" cy="22225"/>
            </a:xfrm>
            <a:custGeom>
              <a:avLst/>
              <a:gdLst>
                <a:gd name="T0" fmla="*/ 17 w 18"/>
                <a:gd name="T1" fmla="*/ 2 h 8"/>
                <a:gd name="T2" fmla="*/ 2 w 18"/>
                <a:gd name="T3" fmla="*/ 4 h 8"/>
                <a:gd name="T4" fmla="*/ 17 w 18"/>
                <a:gd name="T5" fmla="*/ 2 h 8"/>
              </a:gdLst>
              <a:ahLst/>
              <a:cxnLst>
                <a:cxn ang="0">
                  <a:pos x="T0" y="T1"/>
                </a:cxn>
                <a:cxn ang="0">
                  <a:pos x="T2" y="T3"/>
                </a:cxn>
                <a:cxn ang="0">
                  <a:pos x="T4" y="T5"/>
                </a:cxn>
              </a:cxnLst>
              <a:rect l="0" t="0" r="r" b="b"/>
              <a:pathLst>
                <a:path w="18" h="8">
                  <a:moveTo>
                    <a:pt x="17" y="2"/>
                  </a:moveTo>
                  <a:cubicBezTo>
                    <a:pt x="17" y="0"/>
                    <a:pt x="0" y="2"/>
                    <a:pt x="2" y="4"/>
                  </a:cubicBezTo>
                  <a:cubicBezTo>
                    <a:pt x="7" y="8"/>
                    <a:pt x="18" y="3"/>
                    <a:pt x="17"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34" name="Freeform 27"/>
            <p:cNvSpPr>
              <a:spLocks/>
            </p:cNvSpPr>
            <p:nvPr userDrawn="1"/>
          </p:nvSpPr>
          <p:spPr bwMode="auto">
            <a:xfrm>
              <a:off x="16341725" y="2216150"/>
              <a:ext cx="61913" cy="33338"/>
            </a:xfrm>
            <a:custGeom>
              <a:avLst/>
              <a:gdLst>
                <a:gd name="T0" fmla="*/ 18 w 22"/>
                <a:gd name="T1" fmla="*/ 12 h 12"/>
                <a:gd name="T2" fmla="*/ 15 w 22"/>
                <a:gd name="T3" fmla="*/ 3 h 12"/>
                <a:gd name="T4" fmla="*/ 2 w 22"/>
                <a:gd name="T5" fmla="*/ 8 h 12"/>
                <a:gd name="T6" fmla="*/ 18 w 22"/>
                <a:gd name="T7" fmla="*/ 12 h 12"/>
              </a:gdLst>
              <a:ahLst/>
              <a:cxnLst>
                <a:cxn ang="0">
                  <a:pos x="T0" y="T1"/>
                </a:cxn>
                <a:cxn ang="0">
                  <a:pos x="T2" y="T3"/>
                </a:cxn>
                <a:cxn ang="0">
                  <a:pos x="T4" y="T5"/>
                </a:cxn>
                <a:cxn ang="0">
                  <a:pos x="T6" y="T7"/>
                </a:cxn>
              </a:cxnLst>
              <a:rect l="0" t="0" r="r" b="b"/>
              <a:pathLst>
                <a:path w="22" h="12">
                  <a:moveTo>
                    <a:pt x="18" y="12"/>
                  </a:moveTo>
                  <a:cubicBezTo>
                    <a:pt x="22" y="11"/>
                    <a:pt x="20" y="6"/>
                    <a:pt x="15" y="3"/>
                  </a:cubicBezTo>
                  <a:cubicBezTo>
                    <a:pt x="11" y="0"/>
                    <a:pt x="0" y="7"/>
                    <a:pt x="2" y="8"/>
                  </a:cubicBezTo>
                  <a:cubicBezTo>
                    <a:pt x="4" y="10"/>
                    <a:pt x="14" y="12"/>
                    <a:pt x="18" y="1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35" name="Freeform 28"/>
            <p:cNvSpPr>
              <a:spLocks/>
            </p:cNvSpPr>
            <p:nvPr userDrawn="1"/>
          </p:nvSpPr>
          <p:spPr bwMode="auto">
            <a:xfrm>
              <a:off x="16259175" y="2257425"/>
              <a:ext cx="96838" cy="88900"/>
            </a:xfrm>
            <a:custGeom>
              <a:avLst/>
              <a:gdLst>
                <a:gd name="T0" fmla="*/ 19 w 35"/>
                <a:gd name="T1" fmla="*/ 28 h 32"/>
                <a:gd name="T2" fmla="*/ 28 w 35"/>
                <a:gd name="T3" fmla="*/ 26 h 32"/>
                <a:gd name="T4" fmla="*/ 35 w 35"/>
                <a:gd name="T5" fmla="*/ 13 h 32"/>
                <a:gd name="T6" fmla="*/ 31 w 35"/>
                <a:gd name="T7" fmla="*/ 13 h 32"/>
                <a:gd name="T8" fmla="*/ 31 w 35"/>
                <a:gd name="T9" fmla="*/ 15 h 32"/>
                <a:gd name="T10" fmla="*/ 24 w 35"/>
                <a:gd name="T11" fmla="*/ 12 h 32"/>
                <a:gd name="T12" fmla="*/ 31 w 35"/>
                <a:gd name="T13" fmla="*/ 7 h 32"/>
                <a:gd name="T14" fmla="*/ 27 w 35"/>
                <a:gd name="T15" fmla="*/ 2 h 32"/>
                <a:gd name="T16" fmla="*/ 21 w 35"/>
                <a:gd name="T17" fmla="*/ 4 h 32"/>
                <a:gd name="T18" fmla="*/ 18 w 35"/>
                <a:gd name="T19" fmla="*/ 5 h 32"/>
                <a:gd name="T20" fmla="*/ 9 w 35"/>
                <a:gd name="T21" fmla="*/ 9 h 32"/>
                <a:gd name="T22" fmla="*/ 15 w 35"/>
                <a:gd name="T23" fmla="*/ 13 h 32"/>
                <a:gd name="T24" fmla="*/ 4 w 35"/>
                <a:gd name="T25" fmla="*/ 12 h 32"/>
                <a:gd name="T26" fmla="*/ 8 w 35"/>
                <a:gd name="T27" fmla="*/ 20 h 32"/>
                <a:gd name="T28" fmla="*/ 19 w 35"/>
                <a:gd name="T2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 h="32">
                  <a:moveTo>
                    <a:pt x="19" y="28"/>
                  </a:moveTo>
                  <a:cubicBezTo>
                    <a:pt x="24" y="32"/>
                    <a:pt x="22" y="26"/>
                    <a:pt x="28" y="26"/>
                  </a:cubicBezTo>
                  <a:cubicBezTo>
                    <a:pt x="33" y="26"/>
                    <a:pt x="34" y="17"/>
                    <a:pt x="35" y="13"/>
                  </a:cubicBezTo>
                  <a:cubicBezTo>
                    <a:pt x="35" y="10"/>
                    <a:pt x="30" y="10"/>
                    <a:pt x="31" y="13"/>
                  </a:cubicBezTo>
                  <a:cubicBezTo>
                    <a:pt x="33" y="15"/>
                    <a:pt x="31" y="18"/>
                    <a:pt x="31" y="15"/>
                  </a:cubicBezTo>
                  <a:cubicBezTo>
                    <a:pt x="30" y="12"/>
                    <a:pt x="26" y="15"/>
                    <a:pt x="24" y="12"/>
                  </a:cubicBezTo>
                  <a:cubicBezTo>
                    <a:pt x="23" y="10"/>
                    <a:pt x="29" y="10"/>
                    <a:pt x="31" y="7"/>
                  </a:cubicBezTo>
                  <a:cubicBezTo>
                    <a:pt x="33" y="4"/>
                    <a:pt x="26" y="4"/>
                    <a:pt x="27" y="2"/>
                  </a:cubicBezTo>
                  <a:cubicBezTo>
                    <a:pt x="29" y="0"/>
                    <a:pt x="17" y="2"/>
                    <a:pt x="21" y="4"/>
                  </a:cubicBezTo>
                  <a:cubicBezTo>
                    <a:pt x="24" y="5"/>
                    <a:pt x="21" y="7"/>
                    <a:pt x="18" y="5"/>
                  </a:cubicBezTo>
                  <a:cubicBezTo>
                    <a:pt x="15" y="2"/>
                    <a:pt x="6" y="6"/>
                    <a:pt x="9" y="9"/>
                  </a:cubicBezTo>
                  <a:cubicBezTo>
                    <a:pt x="11" y="11"/>
                    <a:pt x="19" y="7"/>
                    <a:pt x="15" y="13"/>
                  </a:cubicBezTo>
                  <a:cubicBezTo>
                    <a:pt x="10" y="19"/>
                    <a:pt x="8" y="12"/>
                    <a:pt x="4" y="12"/>
                  </a:cubicBezTo>
                  <a:cubicBezTo>
                    <a:pt x="0" y="13"/>
                    <a:pt x="2" y="18"/>
                    <a:pt x="8" y="20"/>
                  </a:cubicBezTo>
                  <a:cubicBezTo>
                    <a:pt x="14" y="22"/>
                    <a:pt x="14" y="25"/>
                    <a:pt x="19"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36" name="Freeform 29"/>
            <p:cNvSpPr>
              <a:spLocks/>
            </p:cNvSpPr>
            <p:nvPr userDrawn="1"/>
          </p:nvSpPr>
          <p:spPr bwMode="auto">
            <a:xfrm>
              <a:off x="16341725" y="2178050"/>
              <a:ext cx="250825" cy="74613"/>
            </a:xfrm>
            <a:custGeom>
              <a:avLst/>
              <a:gdLst>
                <a:gd name="T0" fmla="*/ 26 w 90"/>
                <a:gd name="T1" fmla="*/ 21 h 27"/>
                <a:gd name="T2" fmla="*/ 32 w 90"/>
                <a:gd name="T3" fmla="*/ 24 h 27"/>
                <a:gd name="T4" fmla="*/ 40 w 90"/>
                <a:gd name="T5" fmla="*/ 25 h 27"/>
                <a:gd name="T6" fmla="*/ 44 w 90"/>
                <a:gd name="T7" fmla="*/ 24 h 27"/>
                <a:gd name="T8" fmla="*/ 61 w 90"/>
                <a:gd name="T9" fmla="*/ 27 h 27"/>
                <a:gd name="T10" fmla="*/ 72 w 90"/>
                <a:gd name="T11" fmla="*/ 24 h 27"/>
                <a:gd name="T12" fmla="*/ 86 w 90"/>
                <a:gd name="T13" fmla="*/ 25 h 27"/>
                <a:gd name="T14" fmla="*/ 90 w 90"/>
                <a:gd name="T15" fmla="*/ 17 h 27"/>
                <a:gd name="T16" fmla="*/ 61 w 90"/>
                <a:gd name="T17" fmla="*/ 15 h 27"/>
                <a:gd name="T18" fmla="*/ 47 w 90"/>
                <a:gd name="T19" fmla="*/ 16 h 27"/>
                <a:gd name="T20" fmla="*/ 38 w 90"/>
                <a:gd name="T21" fmla="*/ 13 h 27"/>
                <a:gd name="T22" fmla="*/ 40 w 90"/>
                <a:gd name="T23" fmla="*/ 9 h 27"/>
                <a:gd name="T24" fmla="*/ 26 w 90"/>
                <a:gd name="T25" fmla="*/ 5 h 27"/>
                <a:gd name="T26" fmla="*/ 15 w 90"/>
                <a:gd name="T27" fmla="*/ 1 h 27"/>
                <a:gd name="T28" fmla="*/ 3 w 90"/>
                <a:gd name="T29" fmla="*/ 3 h 27"/>
                <a:gd name="T30" fmla="*/ 19 w 90"/>
                <a:gd name="T31" fmla="*/ 8 h 27"/>
                <a:gd name="T32" fmla="*/ 25 w 90"/>
                <a:gd name="T33" fmla="*/ 13 h 27"/>
                <a:gd name="T34" fmla="*/ 26 w 90"/>
                <a:gd name="T35"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27">
                  <a:moveTo>
                    <a:pt x="26" y="21"/>
                  </a:moveTo>
                  <a:cubicBezTo>
                    <a:pt x="27" y="26"/>
                    <a:pt x="29" y="22"/>
                    <a:pt x="32" y="24"/>
                  </a:cubicBezTo>
                  <a:cubicBezTo>
                    <a:pt x="34" y="26"/>
                    <a:pt x="38" y="27"/>
                    <a:pt x="40" y="25"/>
                  </a:cubicBezTo>
                  <a:cubicBezTo>
                    <a:pt x="42" y="24"/>
                    <a:pt x="43" y="22"/>
                    <a:pt x="44" y="24"/>
                  </a:cubicBezTo>
                  <a:cubicBezTo>
                    <a:pt x="45" y="26"/>
                    <a:pt x="50" y="27"/>
                    <a:pt x="61" y="27"/>
                  </a:cubicBezTo>
                  <a:cubicBezTo>
                    <a:pt x="72" y="27"/>
                    <a:pt x="69" y="22"/>
                    <a:pt x="72" y="24"/>
                  </a:cubicBezTo>
                  <a:cubicBezTo>
                    <a:pt x="75" y="26"/>
                    <a:pt x="82" y="26"/>
                    <a:pt x="86" y="25"/>
                  </a:cubicBezTo>
                  <a:cubicBezTo>
                    <a:pt x="89" y="25"/>
                    <a:pt x="90" y="20"/>
                    <a:pt x="90" y="17"/>
                  </a:cubicBezTo>
                  <a:cubicBezTo>
                    <a:pt x="90" y="15"/>
                    <a:pt x="66" y="13"/>
                    <a:pt x="61" y="15"/>
                  </a:cubicBezTo>
                  <a:cubicBezTo>
                    <a:pt x="57" y="18"/>
                    <a:pt x="50" y="14"/>
                    <a:pt x="47" y="16"/>
                  </a:cubicBezTo>
                  <a:cubicBezTo>
                    <a:pt x="43" y="18"/>
                    <a:pt x="45" y="14"/>
                    <a:pt x="38" y="13"/>
                  </a:cubicBezTo>
                  <a:cubicBezTo>
                    <a:pt x="32" y="13"/>
                    <a:pt x="39" y="10"/>
                    <a:pt x="40" y="9"/>
                  </a:cubicBezTo>
                  <a:cubicBezTo>
                    <a:pt x="41" y="7"/>
                    <a:pt x="31" y="4"/>
                    <a:pt x="26" y="5"/>
                  </a:cubicBezTo>
                  <a:cubicBezTo>
                    <a:pt x="22" y="5"/>
                    <a:pt x="20" y="3"/>
                    <a:pt x="15" y="1"/>
                  </a:cubicBezTo>
                  <a:cubicBezTo>
                    <a:pt x="11" y="0"/>
                    <a:pt x="0" y="0"/>
                    <a:pt x="3" y="3"/>
                  </a:cubicBezTo>
                  <a:cubicBezTo>
                    <a:pt x="4" y="5"/>
                    <a:pt x="17" y="10"/>
                    <a:pt x="19" y="8"/>
                  </a:cubicBezTo>
                  <a:cubicBezTo>
                    <a:pt x="20" y="6"/>
                    <a:pt x="23" y="11"/>
                    <a:pt x="25" y="13"/>
                  </a:cubicBezTo>
                  <a:cubicBezTo>
                    <a:pt x="27" y="16"/>
                    <a:pt x="24" y="17"/>
                    <a:pt x="26" y="2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37" name="Freeform 30"/>
            <p:cNvSpPr>
              <a:spLocks/>
            </p:cNvSpPr>
            <p:nvPr userDrawn="1"/>
          </p:nvSpPr>
          <p:spPr bwMode="auto">
            <a:xfrm>
              <a:off x="16419513" y="2155825"/>
              <a:ext cx="36513" cy="22225"/>
            </a:xfrm>
            <a:custGeom>
              <a:avLst/>
              <a:gdLst>
                <a:gd name="T0" fmla="*/ 9 w 13"/>
                <a:gd name="T1" fmla="*/ 2 h 8"/>
                <a:gd name="T2" fmla="*/ 4 w 13"/>
                <a:gd name="T3" fmla="*/ 6 h 8"/>
                <a:gd name="T4" fmla="*/ 9 w 13"/>
                <a:gd name="T5" fmla="*/ 2 h 8"/>
              </a:gdLst>
              <a:ahLst/>
              <a:cxnLst>
                <a:cxn ang="0">
                  <a:pos x="T0" y="T1"/>
                </a:cxn>
                <a:cxn ang="0">
                  <a:pos x="T2" y="T3"/>
                </a:cxn>
                <a:cxn ang="0">
                  <a:pos x="T4" y="T5"/>
                </a:cxn>
              </a:cxnLst>
              <a:rect l="0" t="0" r="r" b="b"/>
              <a:pathLst>
                <a:path w="13" h="8">
                  <a:moveTo>
                    <a:pt x="9" y="2"/>
                  </a:moveTo>
                  <a:cubicBezTo>
                    <a:pt x="5" y="0"/>
                    <a:pt x="0" y="5"/>
                    <a:pt x="4" y="6"/>
                  </a:cubicBezTo>
                  <a:cubicBezTo>
                    <a:pt x="8" y="8"/>
                    <a:pt x="13"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38" name="Freeform 31"/>
            <p:cNvSpPr>
              <a:spLocks/>
            </p:cNvSpPr>
            <p:nvPr userDrawn="1"/>
          </p:nvSpPr>
          <p:spPr bwMode="auto">
            <a:xfrm>
              <a:off x="16344900" y="2030413"/>
              <a:ext cx="166688" cy="119063"/>
            </a:xfrm>
            <a:custGeom>
              <a:avLst/>
              <a:gdLst>
                <a:gd name="T0" fmla="*/ 4 w 60"/>
                <a:gd name="T1" fmla="*/ 22 h 43"/>
                <a:gd name="T2" fmla="*/ 9 w 60"/>
                <a:gd name="T3" fmla="*/ 27 h 43"/>
                <a:gd name="T4" fmla="*/ 24 w 60"/>
                <a:gd name="T5" fmla="*/ 28 h 43"/>
                <a:gd name="T6" fmla="*/ 14 w 60"/>
                <a:gd name="T7" fmla="*/ 32 h 43"/>
                <a:gd name="T8" fmla="*/ 22 w 60"/>
                <a:gd name="T9" fmla="*/ 38 h 43"/>
                <a:gd name="T10" fmla="*/ 34 w 60"/>
                <a:gd name="T11" fmla="*/ 41 h 43"/>
                <a:gd name="T12" fmla="*/ 41 w 60"/>
                <a:gd name="T13" fmla="*/ 41 h 43"/>
                <a:gd name="T14" fmla="*/ 46 w 60"/>
                <a:gd name="T15" fmla="*/ 35 h 43"/>
                <a:gd name="T16" fmla="*/ 51 w 60"/>
                <a:gd name="T17" fmla="*/ 31 h 43"/>
                <a:gd name="T18" fmla="*/ 60 w 60"/>
                <a:gd name="T19" fmla="*/ 28 h 43"/>
                <a:gd name="T20" fmla="*/ 55 w 60"/>
                <a:gd name="T21" fmla="*/ 26 h 43"/>
                <a:gd name="T22" fmla="*/ 50 w 60"/>
                <a:gd name="T23" fmla="*/ 22 h 43"/>
                <a:gd name="T24" fmla="*/ 48 w 60"/>
                <a:gd name="T25" fmla="*/ 17 h 43"/>
                <a:gd name="T26" fmla="*/ 44 w 60"/>
                <a:gd name="T27" fmla="*/ 16 h 43"/>
                <a:gd name="T28" fmla="*/ 39 w 60"/>
                <a:gd name="T29" fmla="*/ 14 h 43"/>
                <a:gd name="T30" fmla="*/ 23 w 60"/>
                <a:gd name="T31" fmla="*/ 5 h 43"/>
                <a:gd name="T32" fmla="*/ 14 w 60"/>
                <a:gd name="T33" fmla="*/ 4 h 43"/>
                <a:gd name="T34" fmla="*/ 15 w 60"/>
                <a:gd name="T35" fmla="*/ 6 h 43"/>
                <a:gd name="T36" fmla="*/ 12 w 60"/>
                <a:gd name="T37" fmla="*/ 9 h 43"/>
                <a:gd name="T38" fmla="*/ 7 w 60"/>
                <a:gd name="T39" fmla="*/ 11 h 43"/>
                <a:gd name="T40" fmla="*/ 8 w 60"/>
                <a:gd name="T41" fmla="*/ 17 h 43"/>
                <a:gd name="T42" fmla="*/ 5 w 60"/>
                <a:gd name="T43" fmla="*/ 19 h 43"/>
                <a:gd name="T44" fmla="*/ 4 w 60"/>
                <a:gd name="T45" fmla="*/ 2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 h="43">
                  <a:moveTo>
                    <a:pt x="4" y="22"/>
                  </a:moveTo>
                  <a:cubicBezTo>
                    <a:pt x="7" y="24"/>
                    <a:pt x="5" y="26"/>
                    <a:pt x="9" y="27"/>
                  </a:cubicBezTo>
                  <a:cubicBezTo>
                    <a:pt x="12" y="29"/>
                    <a:pt x="23" y="25"/>
                    <a:pt x="24" y="28"/>
                  </a:cubicBezTo>
                  <a:cubicBezTo>
                    <a:pt x="24" y="30"/>
                    <a:pt x="13" y="31"/>
                    <a:pt x="14" y="32"/>
                  </a:cubicBezTo>
                  <a:cubicBezTo>
                    <a:pt x="16" y="34"/>
                    <a:pt x="23" y="36"/>
                    <a:pt x="22" y="38"/>
                  </a:cubicBezTo>
                  <a:cubicBezTo>
                    <a:pt x="21" y="39"/>
                    <a:pt x="33" y="43"/>
                    <a:pt x="34" y="41"/>
                  </a:cubicBezTo>
                  <a:cubicBezTo>
                    <a:pt x="35" y="39"/>
                    <a:pt x="38" y="40"/>
                    <a:pt x="41" y="41"/>
                  </a:cubicBezTo>
                  <a:cubicBezTo>
                    <a:pt x="44" y="42"/>
                    <a:pt x="44" y="34"/>
                    <a:pt x="46" y="35"/>
                  </a:cubicBezTo>
                  <a:cubicBezTo>
                    <a:pt x="48" y="36"/>
                    <a:pt x="48" y="32"/>
                    <a:pt x="51" y="31"/>
                  </a:cubicBezTo>
                  <a:cubicBezTo>
                    <a:pt x="55" y="29"/>
                    <a:pt x="60" y="29"/>
                    <a:pt x="60" y="28"/>
                  </a:cubicBezTo>
                  <a:cubicBezTo>
                    <a:pt x="60" y="27"/>
                    <a:pt x="59" y="25"/>
                    <a:pt x="55" y="26"/>
                  </a:cubicBezTo>
                  <a:cubicBezTo>
                    <a:pt x="51" y="26"/>
                    <a:pt x="48" y="24"/>
                    <a:pt x="50" y="22"/>
                  </a:cubicBezTo>
                  <a:cubicBezTo>
                    <a:pt x="52" y="20"/>
                    <a:pt x="46" y="19"/>
                    <a:pt x="48" y="17"/>
                  </a:cubicBezTo>
                  <a:cubicBezTo>
                    <a:pt x="50" y="16"/>
                    <a:pt x="44" y="14"/>
                    <a:pt x="44" y="16"/>
                  </a:cubicBezTo>
                  <a:cubicBezTo>
                    <a:pt x="45" y="19"/>
                    <a:pt x="40" y="17"/>
                    <a:pt x="39" y="14"/>
                  </a:cubicBezTo>
                  <a:cubicBezTo>
                    <a:pt x="39" y="12"/>
                    <a:pt x="29" y="11"/>
                    <a:pt x="23" y="5"/>
                  </a:cubicBezTo>
                  <a:cubicBezTo>
                    <a:pt x="17" y="0"/>
                    <a:pt x="11" y="4"/>
                    <a:pt x="14" y="4"/>
                  </a:cubicBezTo>
                  <a:cubicBezTo>
                    <a:pt x="18" y="5"/>
                    <a:pt x="18" y="7"/>
                    <a:pt x="15" y="6"/>
                  </a:cubicBezTo>
                  <a:cubicBezTo>
                    <a:pt x="12" y="6"/>
                    <a:pt x="7" y="7"/>
                    <a:pt x="12" y="9"/>
                  </a:cubicBezTo>
                  <a:cubicBezTo>
                    <a:pt x="16" y="10"/>
                    <a:pt x="11" y="11"/>
                    <a:pt x="7" y="11"/>
                  </a:cubicBezTo>
                  <a:cubicBezTo>
                    <a:pt x="3" y="11"/>
                    <a:pt x="3" y="16"/>
                    <a:pt x="8" y="17"/>
                  </a:cubicBezTo>
                  <a:cubicBezTo>
                    <a:pt x="13" y="17"/>
                    <a:pt x="9" y="20"/>
                    <a:pt x="5" y="19"/>
                  </a:cubicBezTo>
                  <a:cubicBezTo>
                    <a:pt x="1" y="18"/>
                    <a:pt x="0" y="20"/>
                    <a:pt x="4" y="2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39" name="Freeform 32"/>
            <p:cNvSpPr>
              <a:spLocks/>
            </p:cNvSpPr>
            <p:nvPr userDrawn="1"/>
          </p:nvSpPr>
          <p:spPr bwMode="auto">
            <a:xfrm>
              <a:off x="16405225" y="1971675"/>
              <a:ext cx="441325" cy="233363"/>
            </a:xfrm>
            <a:custGeom>
              <a:avLst/>
              <a:gdLst>
                <a:gd name="T0" fmla="*/ 12 w 159"/>
                <a:gd name="T1" fmla="*/ 21 h 84"/>
                <a:gd name="T2" fmla="*/ 12 w 159"/>
                <a:gd name="T3" fmla="*/ 27 h 84"/>
                <a:gd name="T4" fmla="*/ 30 w 159"/>
                <a:gd name="T5" fmla="*/ 30 h 84"/>
                <a:gd name="T6" fmla="*/ 46 w 159"/>
                <a:gd name="T7" fmla="*/ 34 h 84"/>
                <a:gd name="T8" fmla="*/ 68 w 159"/>
                <a:gd name="T9" fmla="*/ 28 h 84"/>
                <a:gd name="T10" fmla="*/ 51 w 159"/>
                <a:gd name="T11" fmla="*/ 36 h 84"/>
                <a:gd name="T12" fmla="*/ 49 w 159"/>
                <a:gd name="T13" fmla="*/ 40 h 84"/>
                <a:gd name="T14" fmla="*/ 33 w 159"/>
                <a:gd name="T15" fmla="*/ 45 h 84"/>
                <a:gd name="T16" fmla="*/ 53 w 159"/>
                <a:gd name="T17" fmla="*/ 57 h 84"/>
                <a:gd name="T18" fmla="*/ 26 w 159"/>
                <a:gd name="T19" fmla="*/ 60 h 84"/>
                <a:gd name="T20" fmla="*/ 37 w 159"/>
                <a:gd name="T21" fmla="*/ 64 h 84"/>
                <a:gd name="T22" fmla="*/ 36 w 159"/>
                <a:gd name="T23" fmla="*/ 70 h 84"/>
                <a:gd name="T24" fmla="*/ 26 w 159"/>
                <a:gd name="T25" fmla="*/ 70 h 84"/>
                <a:gd name="T26" fmla="*/ 16 w 159"/>
                <a:gd name="T27" fmla="*/ 79 h 84"/>
                <a:gd name="T28" fmla="*/ 41 w 159"/>
                <a:gd name="T29" fmla="*/ 81 h 84"/>
                <a:gd name="T30" fmla="*/ 60 w 159"/>
                <a:gd name="T31" fmla="*/ 82 h 84"/>
                <a:gd name="T32" fmla="*/ 73 w 159"/>
                <a:gd name="T33" fmla="*/ 80 h 84"/>
                <a:gd name="T34" fmla="*/ 70 w 159"/>
                <a:gd name="T35" fmla="*/ 75 h 84"/>
                <a:gd name="T36" fmla="*/ 59 w 159"/>
                <a:gd name="T37" fmla="*/ 70 h 84"/>
                <a:gd name="T38" fmla="*/ 73 w 159"/>
                <a:gd name="T39" fmla="*/ 65 h 84"/>
                <a:gd name="T40" fmla="*/ 93 w 159"/>
                <a:gd name="T41" fmla="*/ 54 h 84"/>
                <a:gd name="T42" fmla="*/ 91 w 159"/>
                <a:gd name="T43" fmla="*/ 48 h 84"/>
                <a:gd name="T44" fmla="*/ 107 w 159"/>
                <a:gd name="T45" fmla="*/ 44 h 84"/>
                <a:gd name="T46" fmla="*/ 128 w 159"/>
                <a:gd name="T47" fmla="*/ 31 h 84"/>
                <a:gd name="T48" fmla="*/ 130 w 159"/>
                <a:gd name="T49" fmla="*/ 22 h 84"/>
                <a:gd name="T50" fmla="*/ 157 w 159"/>
                <a:gd name="T51" fmla="*/ 15 h 84"/>
                <a:gd name="T52" fmla="*/ 151 w 159"/>
                <a:gd name="T53" fmla="*/ 7 h 84"/>
                <a:gd name="T54" fmla="*/ 133 w 159"/>
                <a:gd name="T55" fmla="*/ 7 h 84"/>
                <a:gd name="T56" fmla="*/ 117 w 159"/>
                <a:gd name="T57" fmla="*/ 2 h 84"/>
                <a:gd name="T58" fmla="*/ 100 w 159"/>
                <a:gd name="T59" fmla="*/ 4 h 84"/>
                <a:gd name="T60" fmla="*/ 83 w 159"/>
                <a:gd name="T61" fmla="*/ 3 h 84"/>
                <a:gd name="T62" fmla="*/ 66 w 159"/>
                <a:gd name="T63" fmla="*/ 5 h 84"/>
                <a:gd name="T64" fmla="*/ 60 w 159"/>
                <a:gd name="T65" fmla="*/ 8 h 84"/>
                <a:gd name="T66" fmla="*/ 45 w 159"/>
                <a:gd name="T67" fmla="*/ 12 h 84"/>
                <a:gd name="T68" fmla="*/ 31 w 159"/>
                <a:gd name="T69" fmla="*/ 14 h 84"/>
                <a:gd name="T70" fmla="*/ 20 w 159"/>
                <a:gd name="T71" fmla="*/ 15 h 84"/>
                <a:gd name="T72" fmla="*/ 5 w 159"/>
                <a:gd name="T73" fmla="*/ 19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84">
                  <a:moveTo>
                    <a:pt x="9" y="20"/>
                  </a:moveTo>
                  <a:cubicBezTo>
                    <a:pt x="12" y="18"/>
                    <a:pt x="15" y="20"/>
                    <a:pt x="12" y="21"/>
                  </a:cubicBezTo>
                  <a:cubicBezTo>
                    <a:pt x="9" y="22"/>
                    <a:pt x="10" y="23"/>
                    <a:pt x="14" y="23"/>
                  </a:cubicBezTo>
                  <a:cubicBezTo>
                    <a:pt x="18" y="23"/>
                    <a:pt x="12" y="24"/>
                    <a:pt x="12" y="27"/>
                  </a:cubicBezTo>
                  <a:cubicBezTo>
                    <a:pt x="12" y="29"/>
                    <a:pt x="17" y="27"/>
                    <a:pt x="17" y="30"/>
                  </a:cubicBezTo>
                  <a:cubicBezTo>
                    <a:pt x="17" y="32"/>
                    <a:pt x="27" y="33"/>
                    <a:pt x="30" y="30"/>
                  </a:cubicBezTo>
                  <a:cubicBezTo>
                    <a:pt x="33" y="27"/>
                    <a:pt x="32" y="31"/>
                    <a:pt x="32" y="33"/>
                  </a:cubicBezTo>
                  <a:cubicBezTo>
                    <a:pt x="31" y="35"/>
                    <a:pt x="46" y="36"/>
                    <a:pt x="46" y="34"/>
                  </a:cubicBezTo>
                  <a:cubicBezTo>
                    <a:pt x="47" y="32"/>
                    <a:pt x="49" y="32"/>
                    <a:pt x="52" y="33"/>
                  </a:cubicBezTo>
                  <a:cubicBezTo>
                    <a:pt x="54" y="34"/>
                    <a:pt x="68" y="31"/>
                    <a:pt x="68" y="28"/>
                  </a:cubicBezTo>
                  <a:cubicBezTo>
                    <a:pt x="68" y="25"/>
                    <a:pt x="72" y="29"/>
                    <a:pt x="68" y="32"/>
                  </a:cubicBezTo>
                  <a:cubicBezTo>
                    <a:pt x="64" y="35"/>
                    <a:pt x="55" y="35"/>
                    <a:pt x="51" y="36"/>
                  </a:cubicBezTo>
                  <a:cubicBezTo>
                    <a:pt x="47" y="37"/>
                    <a:pt x="54" y="40"/>
                    <a:pt x="58" y="43"/>
                  </a:cubicBezTo>
                  <a:cubicBezTo>
                    <a:pt x="61" y="46"/>
                    <a:pt x="53" y="44"/>
                    <a:pt x="49" y="40"/>
                  </a:cubicBezTo>
                  <a:cubicBezTo>
                    <a:pt x="45" y="36"/>
                    <a:pt x="37" y="36"/>
                    <a:pt x="33" y="37"/>
                  </a:cubicBezTo>
                  <a:cubicBezTo>
                    <a:pt x="29" y="37"/>
                    <a:pt x="30" y="45"/>
                    <a:pt x="33" y="45"/>
                  </a:cubicBezTo>
                  <a:cubicBezTo>
                    <a:pt x="36" y="45"/>
                    <a:pt x="39" y="46"/>
                    <a:pt x="43" y="51"/>
                  </a:cubicBezTo>
                  <a:cubicBezTo>
                    <a:pt x="46" y="56"/>
                    <a:pt x="53" y="55"/>
                    <a:pt x="53" y="57"/>
                  </a:cubicBezTo>
                  <a:cubicBezTo>
                    <a:pt x="53" y="59"/>
                    <a:pt x="44" y="55"/>
                    <a:pt x="39" y="54"/>
                  </a:cubicBezTo>
                  <a:cubicBezTo>
                    <a:pt x="34" y="53"/>
                    <a:pt x="26" y="57"/>
                    <a:pt x="26" y="60"/>
                  </a:cubicBezTo>
                  <a:cubicBezTo>
                    <a:pt x="25" y="64"/>
                    <a:pt x="33" y="63"/>
                    <a:pt x="38" y="60"/>
                  </a:cubicBezTo>
                  <a:cubicBezTo>
                    <a:pt x="43" y="57"/>
                    <a:pt x="39" y="61"/>
                    <a:pt x="37" y="64"/>
                  </a:cubicBezTo>
                  <a:cubicBezTo>
                    <a:pt x="34" y="66"/>
                    <a:pt x="43" y="68"/>
                    <a:pt x="43" y="70"/>
                  </a:cubicBezTo>
                  <a:cubicBezTo>
                    <a:pt x="43" y="73"/>
                    <a:pt x="36" y="72"/>
                    <a:pt x="36" y="70"/>
                  </a:cubicBezTo>
                  <a:cubicBezTo>
                    <a:pt x="35" y="67"/>
                    <a:pt x="33" y="65"/>
                    <a:pt x="27" y="65"/>
                  </a:cubicBezTo>
                  <a:cubicBezTo>
                    <a:pt x="21" y="66"/>
                    <a:pt x="23" y="70"/>
                    <a:pt x="26" y="70"/>
                  </a:cubicBezTo>
                  <a:cubicBezTo>
                    <a:pt x="30" y="71"/>
                    <a:pt x="30" y="73"/>
                    <a:pt x="26" y="73"/>
                  </a:cubicBezTo>
                  <a:cubicBezTo>
                    <a:pt x="22" y="73"/>
                    <a:pt x="13" y="76"/>
                    <a:pt x="16" y="79"/>
                  </a:cubicBezTo>
                  <a:cubicBezTo>
                    <a:pt x="19" y="81"/>
                    <a:pt x="30" y="79"/>
                    <a:pt x="32" y="80"/>
                  </a:cubicBezTo>
                  <a:cubicBezTo>
                    <a:pt x="34" y="82"/>
                    <a:pt x="40" y="83"/>
                    <a:pt x="41" y="81"/>
                  </a:cubicBezTo>
                  <a:cubicBezTo>
                    <a:pt x="43" y="79"/>
                    <a:pt x="47" y="80"/>
                    <a:pt x="52" y="80"/>
                  </a:cubicBezTo>
                  <a:cubicBezTo>
                    <a:pt x="56" y="80"/>
                    <a:pt x="58" y="80"/>
                    <a:pt x="60" y="82"/>
                  </a:cubicBezTo>
                  <a:cubicBezTo>
                    <a:pt x="62" y="84"/>
                    <a:pt x="65" y="83"/>
                    <a:pt x="68" y="81"/>
                  </a:cubicBezTo>
                  <a:cubicBezTo>
                    <a:pt x="70" y="80"/>
                    <a:pt x="70" y="80"/>
                    <a:pt x="73" y="80"/>
                  </a:cubicBezTo>
                  <a:cubicBezTo>
                    <a:pt x="77" y="80"/>
                    <a:pt x="77" y="78"/>
                    <a:pt x="76" y="75"/>
                  </a:cubicBezTo>
                  <a:cubicBezTo>
                    <a:pt x="74" y="73"/>
                    <a:pt x="70" y="77"/>
                    <a:pt x="70" y="75"/>
                  </a:cubicBezTo>
                  <a:cubicBezTo>
                    <a:pt x="69" y="73"/>
                    <a:pt x="65" y="72"/>
                    <a:pt x="59" y="73"/>
                  </a:cubicBezTo>
                  <a:cubicBezTo>
                    <a:pt x="53" y="74"/>
                    <a:pt x="55" y="69"/>
                    <a:pt x="59" y="70"/>
                  </a:cubicBezTo>
                  <a:cubicBezTo>
                    <a:pt x="63" y="71"/>
                    <a:pt x="68" y="71"/>
                    <a:pt x="73" y="70"/>
                  </a:cubicBezTo>
                  <a:cubicBezTo>
                    <a:pt x="77" y="69"/>
                    <a:pt x="73" y="67"/>
                    <a:pt x="73" y="65"/>
                  </a:cubicBezTo>
                  <a:cubicBezTo>
                    <a:pt x="73" y="63"/>
                    <a:pt x="79" y="64"/>
                    <a:pt x="83" y="64"/>
                  </a:cubicBezTo>
                  <a:cubicBezTo>
                    <a:pt x="87" y="64"/>
                    <a:pt x="93" y="57"/>
                    <a:pt x="93" y="54"/>
                  </a:cubicBezTo>
                  <a:cubicBezTo>
                    <a:pt x="93" y="50"/>
                    <a:pt x="84" y="51"/>
                    <a:pt x="80" y="51"/>
                  </a:cubicBezTo>
                  <a:cubicBezTo>
                    <a:pt x="75" y="51"/>
                    <a:pt x="83" y="47"/>
                    <a:pt x="91" y="48"/>
                  </a:cubicBezTo>
                  <a:cubicBezTo>
                    <a:pt x="100" y="48"/>
                    <a:pt x="96" y="44"/>
                    <a:pt x="98" y="43"/>
                  </a:cubicBezTo>
                  <a:cubicBezTo>
                    <a:pt x="99" y="42"/>
                    <a:pt x="103" y="45"/>
                    <a:pt x="107" y="44"/>
                  </a:cubicBezTo>
                  <a:cubicBezTo>
                    <a:pt x="112" y="43"/>
                    <a:pt x="109" y="39"/>
                    <a:pt x="112" y="39"/>
                  </a:cubicBezTo>
                  <a:cubicBezTo>
                    <a:pt x="114" y="39"/>
                    <a:pt x="119" y="36"/>
                    <a:pt x="128" y="31"/>
                  </a:cubicBezTo>
                  <a:cubicBezTo>
                    <a:pt x="137" y="25"/>
                    <a:pt x="144" y="26"/>
                    <a:pt x="145" y="23"/>
                  </a:cubicBezTo>
                  <a:cubicBezTo>
                    <a:pt x="145" y="20"/>
                    <a:pt x="132" y="23"/>
                    <a:pt x="130" y="22"/>
                  </a:cubicBezTo>
                  <a:cubicBezTo>
                    <a:pt x="127" y="22"/>
                    <a:pt x="139" y="19"/>
                    <a:pt x="142" y="20"/>
                  </a:cubicBezTo>
                  <a:cubicBezTo>
                    <a:pt x="144" y="20"/>
                    <a:pt x="148" y="20"/>
                    <a:pt x="157" y="15"/>
                  </a:cubicBezTo>
                  <a:cubicBezTo>
                    <a:pt x="159" y="10"/>
                    <a:pt x="159" y="10"/>
                    <a:pt x="159" y="10"/>
                  </a:cubicBezTo>
                  <a:cubicBezTo>
                    <a:pt x="155" y="11"/>
                    <a:pt x="151" y="10"/>
                    <a:pt x="151" y="7"/>
                  </a:cubicBezTo>
                  <a:cubicBezTo>
                    <a:pt x="151" y="5"/>
                    <a:pt x="145" y="7"/>
                    <a:pt x="145" y="5"/>
                  </a:cubicBezTo>
                  <a:cubicBezTo>
                    <a:pt x="145" y="4"/>
                    <a:pt x="139" y="5"/>
                    <a:pt x="133" y="7"/>
                  </a:cubicBezTo>
                  <a:cubicBezTo>
                    <a:pt x="127" y="9"/>
                    <a:pt x="133" y="5"/>
                    <a:pt x="135" y="4"/>
                  </a:cubicBezTo>
                  <a:cubicBezTo>
                    <a:pt x="138" y="3"/>
                    <a:pt x="120" y="4"/>
                    <a:pt x="117" y="2"/>
                  </a:cubicBezTo>
                  <a:cubicBezTo>
                    <a:pt x="115" y="0"/>
                    <a:pt x="111" y="5"/>
                    <a:pt x="108" y="3"/>
                  </a:cubicBezTo>
                  <a:cubicBezTo>
                    <a:pt x="106" y="0"/>
                    <a:pt x="99" y="2"/>
                    <a:pt x="100" y="4"/>
                  </a:cubicBezTo>
                  <a:cubicBezTo>
                    <a:pt x="100" y="6"/>
                    <a:pt x="98" y="6"/>
                    <a:pt x="96" y="4"/>
                  </a:cubicBezTo>
                  <a:cubicBezTo>
                    <a:pt x="93" y="2"/>
                    <a:pt x="88" y="4"/>
                    <a:pt x="83" y="3"/>
                  </a:cubicBezTo>
                  <a:cubicBezTo>
                    <a:pt x="78" y="3"/>
                    <a:pt x="80" y="7"/>
                    <a:pt x="75" y="5"/>
                  </a:cubicBezTo>
                  <a:cubicBezTo>
                    <a:pt x="70" y="3"/>
                    <a:pt x="64" y="4"/>
                    <a:pt x="66" y="5"/>
                  </a:cubicBezTo>
                  <a:cubicBezTo>
                    <a:pt x="67" y="5"/>
                    <a:pt x="65" y="7"/>
                    <a:pt x="63" y="6"/>
                  </a:cubicBezTo>
                  <a:cubicBezTo>
                    <a:pt x="61" y="5"/>
                    <a:pt x="59" y="6"/>
                    <a:pt x="60" y="8"/>
                  </a:cubicBezTo>
                  <a:cubicBezTo>
                    <a:pt x="61" y="11"/>
                    <a:pt x="51" y="8"/>
                    <a:pt x="51" y="10"/>
                  </a:cubicBezTo>
                  <a:cubicBezTo>
                    <a:pt x="51" y="13"/>
                    <a:pt x="48" y="14"/>
                    <a:pt x="45" y="12"/>
                  </a:cubicBezTo>
                  <a:cubicBezTo>
                    <a:pt x="43" y="10"/>
                    <a:pt x="34" y="9"/>
                    <a:pt x="36" y="11"/>
                  </a:cubicBezTo>
                  <a:cubicBezTo>
                    <a:pt x="39" y="13"/>
                    <a:pt x="29" y="12"/>
                    <a:pt x="31" y="14"/>
                  </a:cubicBezTo>
                  <a:cubicBezTo>
                    <a:pt x="34" y="16"/>
                    <a:pt x="28" y="18"/>
                    <a:pt x="28" y="16"/>
                  </a:cubicBezTo>
                  <a:cubicBezTo>
                    <a:pt x="28" y="15"/>
                    <a:pt x="22" y="13"/>
                    <a:pt x="20" y="15"/>
                  </a:cubicBezTo>
                  <a:cubicBezTo>
                    <a:pt x="18" y="17"/>
                    <a:pt x="17" y="20"/>
                    <a:pt x="16" y="18"/>
                  </a:cubicBezTo>
                  <a:cubicBezTo>
                    <a:pt x="15" y="17"/>
                    <a:pt x="10" y="18"/>
                    <a:pt x="5" y="19"/>
                  </a:cubicBezTo>
                  <a:cubicBezTo>
                    <a:pt x="0" y="21"/>
                    <a:pt x="6" y="22"/>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40" name="Freeform 33"/>
            <p:cNvSpPr>
              <a:spLocks/>
            </p:cNvSpPr>
            <p:nvPr userDrawn="1"/>
          </p:nvSpPr>
          <p:spPr bwMode="auto">
            <a:xfrm>
              <a:off x="16581438" y="2554288"/>
              <a:ext cx="22225" cy="20638"/>
            </a:xfrm>
            <a:custGeom>
              <a:avLst/>
              <a:gdLst>
                <a:gd name="T0" fmla="*/ 3 w 8"/>
                <a:gd name="T1" fmla="*/ 6 h 7"/>
                <a:gd name="T2" fmla="*/ 4 w 8"/>
                <a:gd name="T3" fmla="*/ 1 h 7"/>
                <a:gd name="T4" fmla="*/ 3 w 8"/>
                <a:gd name="T5" fmla="*/ 6 h 7"/>
              </a:gdLst>
              <a:ahLst/>
              <a:cxnLst>
                <a:cxn ang="0">
                  <a:pos x="T0" y="T1"/>
                </a:cxn>
                <a:cxn ang="0">
                  <a:pos x="T2" y="T3"/>
                </a:cxn>
                <a:cxn ang="0">
                  <a:pos x="T4" y="T5"/>
                </a:cxn>
              </a:cxnLst>
              <a:rect l="0" t="0" r="r" b="b"/>
              <a:pathLst>
                <a:path w="8" h="7">
                  <a:moveTo>
                    <a:pt x="3" y="6"/>
                  </a:moveTo>
                  <a:cubicBezTo>
                    <a:pt x="5" y="6"/>
                    <a:pt x="8" y="0"/>
                    <a:pt x="4" y="1"/>
                  </a:cubicBezTo>
                  <a:cubicBezTo>
                    <a:pt x="0" y="1"/>
                    <a:pt x="1" y="7"/>
                    <a:pt x="3" y="6"/>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41" name="Freeform 34"/>
            <p:cNvSpPr>
              <a:spLocks/>
            </p:cNvSpPr>
            <p:nvPr userDrawn="1"/>
          </p:nvSpPr>
          <p:spPr bwMode="auto">
            <a:xfrm>
              <a:off x="16522700" y="2538413"/>
              <a:ext cx="36513" cy="26988"/>
            </a:xfrm>
            <a:custGeom>
              <a:avLst/>
              <a:gdLst>
                <a:gd name="T0" fmla="*/ 4 w 13"/>
                <a:gd name="T1" fmla="*/ 7 h 10"/>
                <a:gd name="T2" fmla="*/ 13 w 13"/>
                <a:gd name="T3" fmla="*/ 2 h 10"/>
                <a:gd name="T4" fmla="*/ 4 w 13"/>
                <a:gd name="T5" fmla="*/ 7 h 10"/>
              </a:gdLst>
              <a:ahLst/>
              <a:cxnLst>
                <a:cxn ang="0">
                  <a:pos x="T0" y="T1"/>
                </a:cxn>
                <a:cxn ang="0">
                  <a:pos x="T2" y="T3"/>
                </a:cxn>
                <a:cxn ang="0">
                  <a:pos x="T4" y="T5"/>
                </a:cxn>
              </a:cxnLst>
              <a:rect l="0" t="0" r="r" b="b"/>
              <a:pathLst>
                <a:path w="13" h="10">
                  <a:moveTo>
                    <a:pt x="4" y="7"/>
                  </a:moveTo>
                  <a:cubicBezTo>
                    <a:pt x="8" y="10"/>
                    <a:pt x="13" y="3"/>
                    <a:pt x="13" y="2"/>
                  </a:cubicBezTo>
                  <a:cubicBezTo>
                    <a:pt x="12" y="0"/>
                    <a:pt x="0" y="5"/>
                    <a:pt x="4" y="7"/>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42" name="Freeform 35"/>
            <p:cNvSpPr>
              <a:spLocks/>
            </p:cNvSpPr>
            <p:nvPr userDrawn="1"/>
          </p:nvSpPr>
          <p:spPr bwMode="auto">
            <a:xfrm>
              <a:off x="16481425" y="2471738"/>
              <a:ext cx="100013" cy="66675"/>
            </a:xfrm>
            <a:custGeom>
              <a:avLst/>
              <a:gdLst>
                <a:gd name="T0" fmla="*/ 36 w 36"/>
                <a:gd name="T1" fmla="*/ 19 h 24"/>
                <a:gd name="T2" fmla="*/ 29 w 36"/>
                <a:gd name="T3" fmla="*/ 13 h 24"/>
                <a:gd name="T4" fmla="*/ 19 w 36"/>
                <a:gd name="T5" fmla="*/ 7 h 24"/>
                <a:gd name="T6" fmla="*/ 12 w 36"/>
                <a:gd name="T7" fmla="*/ 2 h 24"/>
                <a:gd name="T8" fmla="*/ 7 w 36"/>
                <a:gd name="T9" fmla="*/ 6 h 24"/>
                <a:gd name="T10" fmla="*/ 5 w 36"/>
                <a:gd name="T11" fmla="*/ 13 h 24"/>
                <a:gd name="T12" fmla="*/ 1 w 36"/>
                <a:gd name="T13" fmla="*/ 20 h 24"/>
                <a:gd name="T14" fmla="*/ 7 w 36"/>
                <a:gd name="T15" fmla="*/ 19 h 24"/>
                <a:gd name="T16" fmla="*/ 10 w 36"/>
                <a:gd name="T17" fmla="*/ 24 h 24"/>
                <a:gd name="T18" fmla="*/ 19 w 36"/>
                <a:gd name="T19" fmla="*/ 19 h 24"/>
                <a:gd name="T20" fmla="*/ 25 w 36"/>
                <a:gd name="T21" fmla="*/ 19 h 24"/>
                <a:gd name="T22" fmla="*/ 36 w 36"/>
                <a:gd name="T23"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24">
                  <a:moveTo>
                    <a:pt x="36" y="19"/>
                  </a:moveTo>
                  <a:cubicBezTo>
                    <a:pt x="36" y="17"/>
                    <a:pt x="28" y="16"/>
                    <a:pt x="29" y="13"/>
                  </a:cubicBezTo>
                  <a:cubicBezTo>
                    <a:pt x="29" y="11"/>
                    <a:pt x="21" y="9"/>
                    <a:pt x="19" y="7"/>
                  </a:cubicBezTo>
                  <a:cubicBezTo>
                    <a:pt x="16" y="6"/>
                    <a:pt x="12" y="5"/>
                    <a:pt x="12" y="2"/>
                  </a:cubicBezTo>
                  <a:cubicBezTo>
                    <a:pt x="12" y="0"/>
                    <a:pt x="7" y="2"/>
                    <a:pt x="7" y="6"/>
                  </a:cubicBezTo>
                  <a:cubicBezTo>
                    <a:pt x="6" y="10"/>
                    <a:pt x="4" y="9"/>
                    <a:pt x="5" y="13"/>
                  </a:cubicBezTo>
                  <a:cubicBezTo>
                    <a:pt x="6" y="17"/>
                    <a:pt x="0" y="18"/>
                    <a:pt x="1" y="20"/>
                  </a:cubicBezTo>
                  <a:cubicBezTo>
                    <a:pt x="2" y="22"/>
                    <a:pt x="4" y="19"/>
                    <a:pt x="7" y="19"/>
                  </a:cubicBezTo>
                  <a:cubicBezTo>
                    <a:pt x="10" y="19"/>
                    <a:pt x="6" y="23"/>
                    <a:pt x="10" y="24"/>
                  </a:cubicBezTo>
                  <a:cubicBezTo>
                    <a:pt x="13" y="24"/>
                    <a:pt x="17" y="21"/>
                    <a:pt x="19" y="19"/>
                  </a:cubicBezTo>
                  <a:cubicBezTo>
                    <a:pt x="20" y="17"/>
                    <a:pt x="22" y="16"/>
                    <a:pt x="25" y="19"/>
                  </a:cubicBezTo>
                  <a:cubicBezTo>
                    <a:pt x="28" y="21"/>
                    <a:pt x="35" y="21"/>
                    <a:pt x="36" y="1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43" name="Freeform 36"/>
            <p:cNvSpPr>
              <a:spLocks/>
            </p:cNvSpPr>
            <p:nvPr userDrawn="1"/>
          </p:nvSpPr>
          <p:spPr bwMode="auto">
            <a:xfrm>
              <a:off x="16438563" y="2268538"/>
              <a:ext cx="400050" cy="303213"/>
            </a:xfrm>
            <a:custGeom>
              <a:avLst/>
              <a:gdLst>
                <a:gd name="T0" fmla="*/ 97 w 144"/>
                <a:gd name="T1" fmla="*/ 24 h 109"/>
                <a:gd name="T2" fmla="*/ 84 w 144"/>
                <a:gd name="T3" fmla="*/ 20 h 109"/>
                <a:gd name="T4" fmla="*/ 66 w 144"/>
                <a:gd name="T5" fmla="*/ 12 h 109"/>
                <a:gd name="T6" fmla="*/ 58 w 144"/>
                <a:gd name="T7" fmla="*/ 15 h 109"/>
                <a:gd name="T8" fmla="*/ 49 w 144"/>
                <a:gd name="T9" fmla="*/ 9 h 109"/>
                <a:gd name="T10" fmla="*/ 36 w 144"/>
                <a:gd name="T11" fmla="*/ 3 h 109"/>
                <a:gd name="T12" fmla="*/ 27 w 144"/>
                <a:gd name="T13" fmla="*/ 15 h 109"/>
                <a:gd name="T14" fmla="*/ 29 w 144"/>
                <a:gd name="T15" fmla="*/ 23 h 109"/>
                <a:gd name="T16" fmla="*/ 19 w 144"/>
                <a:gd name="T17" fmla="*/ 14 h 109"/>
                <a:gd name="T18" fmla="*/ 27 w 144"/>
                <a:gd name="T19" fmla="*/ 2 h 109"/>
                <a:gd name="T20" fmla="*/ 2 w 144"/>
                <a:gd name="T21" fmla="*/ 24 h 109"/>
                <a:gd name="T22" fmla="*/ 12 w 144"/>
                <a:gd name="T23" fmla="*/ 29 h 109"/>
                <a:gd name="T24" fmla="*/ 14 w 144"/>
                <a:gd name="T25" fmla="*/ 34 h 109"/>
                <a:gd name="T26" fmla="*/ 30 w 144"/>
                <a:gd name="T27" fmla="*/ 37 h 109"/>
                <a:gd name="T28" fmla="*/ 46 w 144"/>
                <a:gd name="T29" fmla="*/ 37 h 109"/>
                <a:gd name="T30" fmla="*/ 57 w 144"/>
                <a:gd name="T31" fmla="*/ 35 h 109"/>
                <a:gd name="T32" fmla="*/ 65 w 144"/>
                <a:gd name="T33" fmla="*/ 37 h 109"/>
                <a:gd name="T34" fmla="*/ 75 w 144"/>
                <a:gd name="T35" fmla="*/ 44 h 109"/>
                <a:gd name="T36" fmla="*/ 78 w 144"/>
                <a:gd name="T37" fmla="*/ 46 h 109"/>
                <a:gd name="T38" fmla="*/ 91 w 144"/>
                <a:gd name="T39" fmla="*/ 56 h 109"/>
                <a:gd name="T40" fmla="*/ 99 w 144"/>
                <a:gd name="T41" fmla="*/ 65 h 109"/>
                <a:gd name="T42" fmla="*/ 99 w 144"/>
                <a:gd name="T43" fmla="*/ 72 h 109"/>
                <a:gd name="T44" fmla="*/ 85 w 144"/>
                <a:gd name="T45" fmla="*/ 76 h 109"/>
                <a:gd name="T46" fmla="*/ 66 w 144"/>
                <a:gd name="T47" fmla="*/ 80 h 109"/>
                <a:gd name="T48" fmla="*/ 75 w 144"/>
                <a:gd name="T49" fmla="*/ 87 h 109"/>
                <a:gd name="T50" fmla="*/ 87 w 144"/>
                <a:gd name="T51" fmla="*/ 85 h 109"/>
                <a:gd name="T52" fmla="*/ 96 w 144"/>
                <a:gd name="T53" fmla="*/ 97 h 109"/>
                <a:gd name="T54" fmla="*/ 124 w 144"/>
                <a:gd name="T55" fmla="*/ 107 h 109"/>
                <a:gd name="T56" fmla="*/ 119 w 144"/>
                <a:gd name="T57" fmla="*/ 95 h 109"/>
                <a:gd name="T58" fmla="*/ 130 w 144"/>
                <a:gd name="T59" fmla="*/ 90 h 109"/>
                <a:gd name="T60" fmla="*/ 116 w 144"/>
                <a:gd name="T61" fmla="*/ 75 h 109"/>
                <a:gd name="T62" fmla="*/ 125 w 144"/>
                <a:gd name="T63" fmla="*/ 72 h 109"/>
                <a:gd name="T64" fmla="*/ 138 w 144"/>
                <a:gd name="T65" fmla="*/ 78 h 109"/>
                <a:gd name="T66" fmla="*/ 144 w 144"/>
                <a:gd name="T67" fmla="*/ 65 h 109"/>
                <a:gd name="T68" fmla="*/ 130 w 144"/>
                <a:gd name="T69" fmla="*/ 56 h 109"/>
                <a:gd name="T70" fmla="*/ 114 w 144"/>
                <a:gd name="T71" fmla="*/ 47 h 109"/>
                <a:gd name="T72" fmla="*/ 115 w 144"/>
                <a:gd name="T73" fmla="*/ 43 h 109"/>
                <a:gd name="T74" fmla="*/ 116 w 144"/>
                <a:gd name="T75" fmla="*/ 36 h 109"/>
                <a:gd name="T76" fmla="*/ 113 w 144"/>
                <a:gd name="T77" fmla="*/ 34 h 109"/>
                <a:gd name="T78" fmla="*/ 101 w 144"/>
                <a:gd name="T79" fmla="*/ 29 h 109"/>
                <a:gd name="T80" fmla="*/ 93 w 144"/>
                <a:gd name="T81"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09">
                  <a:moveTo>
                    <a:pt x="93" y="28"/>
                  </a:moveTo>
                  <a:cubicBezTo>
                    <a:pt x="95" y="28"/>
                    <a:pt x="98" y="26"/>
                    <a:pt x="97" y="24"/>
                  </a:cubicBezTo>
                  <a:cubicBezTo>
                    <a:pt x="97" y="22"/>
                    <a:pt x="91" y="22"/>
                    <a:pt x="90" y="25"/>
                  </a:cubicBezTo>
                  <a:cubicBezTo>
                    <a:pt x="88" y="27"/>
                    <a:pt x="84" y="22"/>
                    <a:pt x="84" y="20"/>
                  </a:cubicBezTo>
                  <a:cubicBezTo>
                    <a:pt x="84" y="18"/>
                    <a:pt x="76" y="20"/>
                    <a:pt x="77" y="16"/>
                  </a:cubicBezTo>
                  <a:cubicBezTo>
                    <a:pt x="78" y="13"/>
                    <a:pt x="69" y="12"/>
                    <a:pt x="66" y="12"/>
                  </a:cubicBezTo>
                  <a:cubicBezTo>
                    <a:pt x="64" y="12"/>
                    <a:pt x="60" y="14"/>
                    <a:pt x="61" y="16"/>
                  </a:cubicBezTo>
                  <a:cubicBezTo>
                    <a:pt x="61" y="19"/>
                    <a:pt x="58" y="18"/>
                    <a:pt x="58" y="15"/>
                  </a:cubicBezTo>
                  <a:cubicBezTo>
                    <a:pt x="57" y="13"/>
                    <a:pt x="51" y="18"/>
                    <a:pt x="49" y="18"/>
                  </a:cubicBezTo>
                  <a:cubicBezTo>
                    <a:pt x="47" y="18"/>
                    <a:pt x="50" y="11"/>
                    <a:pt x="49" y="9"/>
                  </a:cubicBezTo>
                  <a:cubicBezTo>
                    <a:pt x="49" y="7"/>
                    <a:pt x="47" y="6"/>
                    <a:pt x="46" y="3"/>
                  </a:cubicBezTo>
                  <a:cubicBezTo>
                    <a:pt x="44" y="0"/>
                    <a:pt x="38" y="1"/>
                    <a:pt x="36" y="3"/>
                  </a:cubicBezTo>
                  <a:cubicBezTo>
                    <a:pt x="34" y="5"/>
                    <a:pt x="28" y="4"/>
                    <a:pt x="25" y="7"/>
                  </a:cubicBezTo>
                  <a:cubicBezTo>
                    <a:pt x="22" y="11"/>
                    <a:pt x="25" y="14"/>
                    <a:pt x="27" y="15"/>
                  </a:cubicBezTo>
                  <a:cubicBezTo>
                    <a:pt x="28" y="16"/>
                    <a:pt x="22" y="18"/>
                    <a:pt x="24" y="20"/>
                  </a:cubicBezTo>
                  <a:cubicBezTo>
                    <a:pt x="26" y="21"/>
                    <a:pt x="29" y="21"/>
                    <a:pt x="29" y="23"/>
                  </a:cubicBezTo>
                  <a:cubicBezTo>
                    <a:pt x="29" y="26"/>
                    <a:pt x="22" y="23"/>
                    <a:pt x="21" y="20"/>
                  </a:cubicBezTo>
                  <a:cubicBezTo>
                    <a:pt x="19" y="18"/>
                    <a:pt x="21" y="15"/>
                    <a:pt x="19" y="14"/>
                  </a:cubicBezTo>
                  <a:cubicBezTo>
                    <a:pt x="18" y="12"/>
                    <a:pt x="19" y="9"/>
                    <a:pt x="22" y="6"/>
                  </a:cubicBezTo>
                  <a:cubicBezTo>
                    <a:pt x="25" y="3"/>
                    <a:pt x="27" y="4"/>
                    <a:pt x="27" y="2"/>
                  </a:cubicBezTo>
                  <a:cubicBezTo>
                    <a:pt x="27" y="0"/>
                    <a:pt x="15" y="0"/>
                    <a:pt x="7" y="7"/>
                  </a:cubicBezTo>
                  <a:cubicBezTo>
                    <a:pt x="0" y="14"/>
                    <a:pt x="2" y="23"/>
                    <a:pt x="2" y="24"/>
                  </a:cubicBezTo>
                  <a:cubicBezTo>
                    <a:pt x="3" y="26"/>
                    <a:pt x="10" y="25"/>
                    <a:pt x="13" y="26"/>
                  </a:cubicBezTo>
                  <a:cubicBezTo>
                    <a:pt x="17" y="28"/>
                    <a:pt x="15" y="29"/>
                    <a:pt x="12" y="29"/>
                  </a:cubicBezTo>
                  <a:cubicBezTo>
                    <a:pt x="9" y="28"/>
                    <a:pt x="4" y="27"/>
                    <a:pt x="5" y="29"/>
                  </a:cubicBezTo>
                  <a:cubicBezTo>
                    <a:pt x="5" y="31"/>
                    <a:pt x="11" y="35"/>
                    <a:pt x="14" y="34"/>
                  </a:cubicBezTo>
                  <a:cubicBezTo>
                    <a:pt x="18" y="33"/>
                    <a:pt x="18" y="33"/>
                    <a:pt x="20" y="36"/>
                  </a:cubicBezTo>
                  <a:cubicBezTo>
                    <a:pt x="21" y="38"/>
                    <a:pt x="26" y="37"/>
                    <a:pt x="30" y="37"/>
                  </a:cubicBezTo>
                  <a:cubicBezTo>
                    <a:pt x="34" y="37"/>
                    <a:pt x="39" y="39"/>
                    <a:pt x="41" y="39"/>
                  </a:cubicBezTo>
                  <a:cubicBezTo>
                    <a:pt x="43" y="39"/>
                    <a:pt x="46" y="38"/>
                    <a:pt x="46" y="37"/>
                  </a:cubicBezTo>
                  <a:cubicBezTo>
                    <a:pt x="47" y="36"/>
                    <a:pt x="56" y="39"/>
                    <a:pt x="58" y="38"/>
                  </a:cubicBezTo>
                  <a:cubicBezTo>
                    <a:pt x="61" y="38"/>
                    <a:pt x="59" y="36"/>
                    <a:pt x="57" y="35"/>
                  </a:cubicBezTo>
                  <a:cubicBezTo>
                    <a:pt x="56" y="35"/>
                    <a:pt x="56" y="32"/>
                    <a:pt x="59" y="33"/>
                  </a:cubicBezTo>
                  <a:cubicBezTo>
                    <a:pt x="61" y="34"/>
                    <a:pt x="64" y="35"/>
                    <a:pt x="65" y="37"/>
                  </a:cubicBezTo>
                  <a:cubicBezTo>
                    <a:pt x="65" y="38"/>
                    <a:pt x="67" y="38"/>
                    <a:pt x="67" y="39"/>
                  </a:cubicBezTo>
                  <a:cubicBezTo>
                    <a:pt x="68" y="41"/>
                    <a:pt x="75" y="43"/>
                    <a:pt x="75" y="44"/>
                  </a:cubicBezTo>
                  <a:cubicBezTo>
                    <a:pt x="75" y="46"/>
                    <a:pt x="68" y="47"/>
                    <a:pt x="70" y="49"/>
                  </a:cubicBezTo>
                  <a:cubicBezTo>
                    <a:pt x="72" y="50"/>
                    <a:pt x="75" y="47"/>
                    <a:pt x="78" y="46"/>
                  </a:cubicBezTo>
                  <a:cubicBezTo>
                    <a:pt x="81" y="46"/>
                    <a:pt x="81" y="52"/>
                    <a:pt x="83" y="51"/>
                  </a:cubicBezTo>
                  <a:cubicBezTo>
                    <a:pt x="86" y="50"/>
                    <a:pt x="88" y="53"/>
                    <a:pt x="91" y="56"/>
                  </a:cubicBezTo>
                  <a:cubicBezTo>
                    <a:pt x="93" y="60"/>
                    <a:pt x="90" y="64"/>
                    <a:pt x="91" y="65"/>
                  </a:cubicBezTo>
                  <a:cubicBezTo>
                    <a:pt x="91" y="67"/>
                    <a:pt x="96" y="66"/>
                    <a:pt x="99" y="65"/>
                  </a:cubicBezTo>
                  <a:cubicBezTo>
                    <a:pt x="102" y="63"/>
                    <a:pt x="105" y="66"/>
                    <a:pt x="107" y="68"/>
                  </a:cubicBezTo>
                  <a:cubicBezTo>
                    <a:pt x="109" y="70"/>
                    <a:pt x="98" y="74"/>
                    <a:pt x="99" y="72"/>
                  </a:cubicBezTo>
                  <a:cubicBezTo>
                    <a:pt x="100" y="70"/>
                    <a:pt x="93" y="65"/>
                    <a:pt x="86" y="67"/>
                  </a:cubicBezTo>
                  <a:cubicBezTo>
                    <a:pt x="80" y="70"/>
                    <a:pt x="84" y="74"/>
                    <a:pt x="85" y="76"/>
                  </a:cubicBezTo>
                  <a:cubicBezTo>
                    <a:pt x="86" y="78"/>
                    <a:pt x="79" y="80"/>
                    <a:pt x="73" y="78"/>
                  </a:cubicBezTo>
                  <a:cubicBezTo>
                    <a:pt x="67" y="76"/>
                    <a:pt x="69" y="80"/>
                    <a:pt x="66" y="80"/>
                  </a:cubicBezTo>
                  <a:cubicBezTo>
                    <a:pt x="64" y="80"/>
                    <a:pt x="61" y="84"/>
                    <a:pt x="63" y="86"/>
                  </a:cubicBezTo>
                  <a:cubicBezTo>
                    <a:pt x="66" y="89"/>
                    <a:pt x="71" y="86"/>
                    <a:pt x="75" y="87"/>
                  </a:cubicBezTo>
                  <a:cubicBezTo>
                    <a:pt x="79" y="87"/>
                    <a:pt x="79" y="88"/>
                    <a:pt x="80" y="86"/>
                  </a:cubicBezTo>
                  <a:cubicBezTo>
                    <a:pt x="80" y="83"/>
                    <a:pt x="84" y="85"/>
                    <a:pt x="87" y="85"/>
                  </a:cubicBezTo>
                  <a:cubicBezTo>
                    <a:pt x="90" y="86"/>
                    <a:pt x="90" y="90"/>
                    <a:pt x="93" y="90"/>
                  </a:cubicBezTo>
                  <a:cubicBezTo>
                    <a:pt x="97" y="91"/>
                    <a:pt x="94" y="95"/>
                    <a:pt x="96" y="97"/>
                  </a:cubicBezTo>
                  <a:cubicBezTo>
                    <a:pt x="98" y="100"/>
                    <a:pt x="106" y="98"/>
                    <a:pt x="108" y="101"/>
                  </a:cubicBezTo>
                  <a:cubicBezTo>
                    <a:pt x="111" y="104"/>
                    <a:pt x="123" y="109"/>
                    <a:pt x="124" y="107"/>
                  </a:cubicBezTo>
                  <a:cubicBezTo>
                    <a:pt x="126" y="105"/>
                    <a:pt x="114" y="94"/>
                    <a:pt x="111" y="93"/>
                  </a:cubicBezTo>
                  <a:cubicBezTo>
                    <a:pt x="108" y="92"/>
                    <a:pt x="114" y="91"/>
                    <a:pt x="119" y="95"/>
                  </a:cubicBezTo>
                  <a:cubicBezTo>
                    <a:pt x="123" y="98"/>
                    <a:pt x="129" y="100"/>
                    <a:pt x="132" y="96"/>
                  </a:cubicBezTo>
                  <a:cubicBezTo>
                    <a:pt x="136" y="92"/>
                    <a:pt x="130" y="93"/>
                    <a:pt x="130" y="90"/>
                  </a:cubicBezTo>
                  <a:cubicBezTo>
                    <a:pt x="130" y="87"/>
                    <a:pt x="128" y="83"/>
                    <a:pt x="125" y="83"/>
                  </a:cubicBezTo>
                  <a:cubicBezTo>
                    <a:pt x="121" y="83"/>
                    <a:pt x="113" y="76"/>
                    <a:pt x="116" y="75"/>
                  </a:cubicBezTo>
                  <a:cubicBezTo>
                    <a:pt x="119" y="74"/>
                    <a:pt x="115" y="72"/>
                    <a:pt x="118" y="69"/>
                  </a:cubicBezTo>
                  <a:cubicBezTo>
                    <a:pt x="120" y="67"/>
                    <a:pt x="122" y="72"/>
                    <a:pt x="125" y="72"/>
                  </a:cubicBezTo>
                  <a:cubicBezTo>
                    <a:pt x="127" y="72"/>
                    <a:pt x="128" y="75"/>
                    <a:pt x="132" y="79"/>
                  </a:cubicBezTo>
                  <a:cubicBezTo>
                    <a:pt x="137" y="83"/>
                    <a:pt x="137" y="80"/>
                    <a:pt x="138" y="78"/>
                  </a:cubicBezTo>
                  <a:cubicBezTo>
                    <a:pt x="138" y="75"/>
                    <a:pt x="143" y="77"/>
                    <a:pt x="143" y="75"/>
                  </a:cubicBezTo>
                  <a:cubicBezTo>
                    <a:pt x="144" y="65"/>
                    <a:pt x="144" y="65"/>
                    <a:pt x="144" y="65"/>
                  </a:cubicBezTo>
                  <a:cubicBezTo>
                    <a:pt x="140" y="65"/>
                    <a:pt x="139" y="62"/>
                    <a:pt x="139" y="61"/>
                  </a:cubicBezTo>
                  <a:cubicBezTo>
                    <a:pt x="139" y="59"/>
                    <a:pt x="132" y="55"/>
                    <a:pt x="130" y="56"/>
                  </a:cubicBezTo>
                  <a:cubicBezTo>
                    <a:pt x="128" y="57"/>
                    <a:pt x="124" y="53"/>
                    <a:pt x="121" y="53"/>
                  </a:cubicBezTo>
                  <a:cubicBezTo>
                    <a:pt x="118" y="53"/>
                    <a:pt x="114" y="50"/>
                    <a:pt x="114" y="47"/>
                  </a:cubicBezTo>
                  <a:cubicBezTo>
                    <a:pt x="115" y="44"/>
                    <a:pt x="120" y="48"/>
                    <a:pt x="121" y="46"/>
                  </a:cubicBezTo>
                  <a:cubicBezTo>
                    <a:pt x="122" y="43"/>
                    <a:pt x="116" y="44"/>
                    <a:pt x="115" y="43"/>
                  </a:cubicBezTo>
                  <a:cubicBezTo>
                    <a:pt x="115" y="41"/>
                    <a:pt x="117" y="41"/>
                    <a:pt x="118" y="40"/>
                  </a:cubicBezTo>
                  <a:cubicBezTo>
                    <a:pt x="120" y="39"/>
                    <a:pt x="117" y="37"/>
                    <a:pt x="116" y="36"/>
                  </a:cubicBezTo>
                  <a:cubicBezTo>
                    <a:pt x="114" y="35"/>
                    <a:pt x="114" y="38"/>
                    <a:pt x="112" y="38"/>
                  </a:cubicBezTo>
                  <a:cubicBezTo>
                    <a:pt x="110" y="38"/>
                    <a:pt x="112" y="35"/>
                    <a:pt x="113" y="34"/>
                  </a:cubicBezTo>
                  <a:cubicBezTo>
                    <a:pt x="114" y="32"/>
                    <a:pt x="108" y="30"/>
                    <a:pt x="105" y="31"/>
                  </a:cubicBezTo>
                  <a:cubicBezTo>
                    <a:pt x="102" y="32"/>
                    <a:pt x="101" y="31"/>
                    <a:pt x="101" y="29"/>
                  </a:cubicBezTo>
                  <a:cubicBezTo>
                    <a:pt x="101" y="27"/>
                    <a:pt x="97" y="29"/>
                    <a:pt x="95" y="30"/>
                  </a:cubicBezTo>
                  <a:cubicBezTo>
                    <a:pt x="93" y="31"/>
                    <a:pt x="91" y="29"/>
                    <a:pt x="93" y="2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44" name="Freeform 37"/>
            <p:cNvSpPr>
              <a:spLocks/>
            </p:cNvSpPr>
            <p:nvPr userDrawn="1"/>
          </p:nvSpPr>
          <p:spPr bwMode="auto">
            <a:xfrm>
              <a:off x="16616363" y="2413000"/>
              <a:ext cx="44450" cy="33338"/>
            </a:xfrm>
            <a:custGeom>
              <a:avLst/>
              <a:gdLst>
                <a:gd name="T0" fmla="*/ 13 w 16"/>
                <a:gd name="T1" fmla="*/ 9 h 12"/>
                <a:gd name="T2" fmla="*/ 14 w 16"/>
                <a:gd name="T3" fmla="*/ 2 h 12"/>
                <a:gd name="T4" fmla="*/ 7 w 16"/>
                <a:gd name="T5" fmla="*/ 1 h 12"/>
                <a:gd name="T6" fmla="*/ 2 w 16"/>
                <a:gd name="T7" fmla="*/ 8 h 12"/>
                <a:gd name="T8" fmla="*/ 13 w 16"/>
                <a:gd name="T9" fmla="*/ 9 h 12"/>
              </a:gdLst>
              <a:ahLst/>
              <a:cxnLst>
                <a:cxn ang="0">
                  <a:pos x="T0" y="T1"/>
                </a:cxn>
                <a:cxn ang="0">
                  <a:pos x="T2" y="T3"/>
                </a:cxn>
                <a:cxn ang="0">
                  <a:pos x="T4" y="T5"/>
                </a:cxn>
                <a:cxn ang="0">
                  <a:pos x="T6" y="T7"/>
                </a:cxn>
                <a:cxn ang="0">
                  <a:pos x="T8" y="T9"/>
                </a:cxn>
              </a:cxnLst>
              <a:rect l="0" t="0" r="r" b="b"/>
              <a:pathLst>
                <a:path w="16" h="12">
                  <a:moveTo>
                    <a:pt x="13" y="9"/>
                  </a:moveTo>
                  <a:cubicBezTo>
                    <a:pt x="16" y="8"/>
                    <a:pt x="15" y="4"/>
                    <a:pt x="14" y="2"/>
                  </a:cubicBezTo>
                  <a:cubicBezTo>
                    <a:pt x="12" y="1"/>
                    <a:pt x="9" y="0"/>
                    <a:pt x="7" y="1"/>
                  </a:cubicBezTo>
                  <a:cubicBezTo>
                    <a:pt x="4" y="1"/>
                    <a:pt x="0" y="5"/>
                    <a:pt x="2" y="8"/>
                  </a:cubicBezTo>
                  <a:cubicBezTo>
                    <a:pt x="5" y="12"/>
                    <a:pt x="10" y="9"/>
                    <a:pt x="13"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45" name="Freeform 38"/>
            <p:cNvSpPr>
              <a:spLocks/>
            </p:cNvSpPr>
            <p:nvPr userDrawn="1"/>
          </p:nvSpPr>
          <p:spPr bwMode="auto">
            <a:xfrm>
              <a:off x="16570325" y="2266950"/>
              <a:ext cx="68263" cy="38100"/>
            </a:xfrm>
            <a:custGeom>
              <a:avLst/>
              <a:gdLst>
                <a:gd name="T0" fmla="*/ 2 w 25"/>
                <a:gd name="T1" fmla="*/ 3 h 14"/>
                <a:gd name="T2" fmla="*/ 5 w 25"/>
                <a:gd name="T3" fmla="*/ 9 h 14"/>
                <a:gd name="T4" fmla="*/ 12 w 25"/>
                <a:gd name="T5" fmla="*/ 12 h 14"/>
                <a:gd name="T6" fmla="*/ 25 w 25"/>
                <a:gd name="T7" fmla="*/ 10 h 14"/>
                <a:gd name="T8" fmla="*/ 12 w 25"/>
                <a:gd name="T9" fmla="*/ 3 h 14"/>
                <a:gd name="T10" fmla="*/ 2 w 25"/>
                <a:gd name="T11" fmla="*/ 3 h 14"/>
              </a:gdLst>
              <a:ahLst/>
              <a:cxnLst>
                <a:cxn ang="0">
                  <a:pos x="T0" y="T1"/>
                </a:cxn>
                <a:cxn ang="0">
                  <a:pos x="T2" y="T3"/>
                </a:cxn>
                <a:cxn ang="0">
                  <a:pos x="T4" y="T5"/>
                </a:cxn>
                <a:cxn ang="0">
                  <a:pos x="T6" y="T7"/>
                </a:cxn>
                <a:cxn ang="0">
                  <a:pos x="T8" y="T9"/>
                </a:cxn>
                <a:cxn ang="0">
                  <a:pos x="T10" y="T11"/>
                </a:cxn>
              </a:cxnLst>
              <a:rect l="0" t="0" r="r" b="b"/>
              <a:pathLst>
                <a:path w="25" h="14">
                  <a:moveTo>
                    <a:pt x="2" y="3"/>
                  </a:moveTo>
                  <a:cubicBezTo>
                    <a:pt x="0" y="6"/>
                    <a:pt x="4" y="6"/>
                    <a:pt x="5" y="9"/>
                  </a:cubicBezTo>
                  <a:cubicBezTo>
                    <a:pt x="5" y="13"/>
                    <a:pt x="9" y="14"/>
                    <a:pt x="12" y="12"/>
                  </a:cubicBezTo>
                  <a:cubicBezTo>
                    <a:pt x="16" y="10"/>
                    <a:pt x="25" y="12"/>
                    <a:pt x="25" y="10"/>
                  </a:cubicBezTo>
                  <a:cubicBezTo>
                    <a:pt x="25" y="7"/>
                    <a:pt x="15" y="3"/>
                    <a:pt x="12" y="3"/>
                  </a:cubicBezTo>
                  <a:cubicBezTo>
                    <a:pt x="8" y="4"/>
                    <a:pt x="3" y="0"/>
                    <a:pt x="2"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46" name="Freeform 39"/>
            <p:cNvSpPr>
              <a:spLocks/>
            </p:cNvSpPr>
            <p:nvPr userDrawn="1"/>
          </p:nvSpPr>
          <p:spPr bwMode="auto">
            <a:xfrm>
              <a:off x="15821025" y="2727325"/>
              <a:ext cx="34925" cy="38100"/>
            </a:xfrm>
            <a:custGeom>
              <a:avLst/>
              <a:gdLst>
                <a:gd name="T0" fmla="*/ 4 w 13"/>
                <a:gd name="T1" fmla="*/ 2 h 14"/>
                <a:gd name="T2" fmla="*/ 12 w 13"/>
                <a:gd name="T3" fmla="*/ 13 h 14"/>
                <a:gd name="T4" fmla="*/ 9 w 13"/>
                <a:gd name="T5" fmla="*/ 5 h 14"/>
                <a:gd name="T6" fmla="*/ 4 w 13"/>
                <a:gd name="T7" fmla="*/ 2 h 14"/>
              </a:gdLst>
              <a:ahLst/>
              <a:cxnLst>
                <a:cxn ang="0">
                  <a:pos x="T0" y="T1"/>
                </a:cxn>
                <a:cxn ang="0">
                  <a:pos x="T2" y="T3"/>
                </a:cxn>
                <a:cxn ang="0">
                  <a:pos x="T4" y="T5"/>
                </a:cxn>
                <a:cxn ang="0">
                  <a:pos x="T6" y="T7"/>
                </a:cxn>
              </a:cxnLst>
              <a:rect l="0" t="0" r="r" b="b"/>
              <a:pathLst>
                <a:path w="13" h="14">
                  <a:moveTo>
                    <a:pt x="4" y="2"/>
                  </a:moveTo>
                  <a:cubicBezTo>
                    <a:pt x="0" y="4"/>
                    <a:pt x="10" y="14"/>
                    <a:pt x="12" y="13"/>
                  </a:cubicBezTo>
                  <a:cubicBezTo>
                    <a:pt x="13" y="12"/>
                    <a:pt x="9" y="8"/>
                    <a:pt x="9" y="5"/>
                  </a:cubicBezTo>
                  <a:cubicBezTo>
                    <a:pt x="9" y="3"/>
                    <a:pt x="8" y="0"/>
                    <a:pt x="4"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47" name="Freeform 40"/>
            <p:cNvSpPr>
              <a:spLocks noEditPoints="1"/>
            </p:cNvSpPr>
            <p:nvPr userDrawn="1"/>
          </p:nvSpPr>
          <p:spPr bwMode="auto">
            <a:xfrm>
              <a:off x="15328900" y="2260600"/>
              <a:ext cx="1538288" cy="1112838"/>
            </a:xfrm>
            <a:custGeom>
              <a:avLst/>
              <a:gdLst>
                <a:gd name="T0" fmla="*/ 525 w 554"/>
                <a:gd name="T1" fmla="*/ 135 h 401"/>
                <a:gd name="T2" fmla="*/ 496 w 554"/>
                <a:gd name="T3" fmla="*/ 114 h 401"/>
                <a:gd name="T4" fmla="*/ 464 w 554"/>
                <a:gd name="T5" fmla="*/ 115 h 401"/>
                <a:gd name="T6" fmla="*/ 457 w 554"/>
                <a:gd name="T7" fmla="*/ 168 h 401"/>
                <a:gd name="T8" fmla="*/ 441 w 554"/>
                <a:gd name="T9" fmla="*/ 168 h 401"/>
                <a:gd name="T10" fmla="*/ 389 w 554"/>
                <a:gd name="T11" fmla="*/ 145 h 401"/>
                <a:gd name="T12" fmla="*/ 398 w 554"/>
                <a:gd name="T13" fmla="*/ 99 h 401"/>
                <a:gd name="T14" fmla="*/ 414 w 554"/>
                <a:gd name="T15" fmla="*/ 82 h 401"/>
                <a:gd name="T16" fmla="*/ 445 w 554"/>
                <a:gd name="T17" fmla="*/ 66 h 401"/>
                <a:gd name="T18" fmla="*/ 428 w 554"/>
                <a:gd name="T19" fmla="*/ 50 h 401"/>
                <a:gd name="T20" fmla="*/ 412 w 554"/>
                <a:gd name="T21" fmla="*/ 53 h 401"/>
                <a:gd name="T22" fmla="*/ 394 w 554"/>
                <a:gd name="T23" fmla="*/ 39 h 401"/>
                <a:gd name="T24" fmla="*/ 394 w 554"/>
                <a:gd name="T25" fmla="*/ 2 h 401"/>
                <a:gd name="T26" fmla="*/ 369 w 554"/>
                <a:gd name="T27" fmla="*/ 33 h 401"/>
                <a:gd name="T28" fmla="*/ 372 w 554"/>
                <a:gd name="T29" fmla="*/ 65 h 401"/>
                <a:gd name="T30" fmla="*/ 365 w 554"/>
                <a:gd name="T31" fmla="*/ 43 h 401"/>
                <a:gd name="T32" fmla="*/ 329 w 554"/>
                <a:gd name="T33" fmla="*/ 58 h 401"/>
                <a:gd name="T34" fmla="*/ 308 w 554"/>
                <a:gd name="T35" fmla="*/ 68 h 401"/>
                <a:gd name="T36" fmla="*/ 253 w 554"/>
                <a:gd name="T37" fmla="*/ 47 h 401"/>
                <a:gd name="T38" fmla="*/ 196 w 554"/>
                <a:gd name="T39" fmla="*/ 44 h 401"/>
                <a:gd name="T40" fmla="*/ 176 w 554"/>
                <a:gd name="T41" fmla="*/ 46 h 401"/>
                <a:gd name="T42" fmla="*/ 108 w 554"/>
                <a:gd name="T43" fmla="*/ 40 h 401"/>
                <a:gd name="T44" fmla="*/ 54 w 554"/>
                <a:gd name="T45" fmla="*/ 32 h 401"/>
                <a:gd name="T46" fmla="*/ 23 w 554"/>
                <a:gd name="T47" fmla="*/ 68 h 401"/>
                <a:gd name="T48" fmla="*/ 1 w 554"/>
                <a:gd name="T49" fmla="*/ 80 h 401"/>
                <a:gd name="T50" fmla="*/ 19 w 554"/>
                <a:gd name="T51" fmla="*/ 100 h 401"/>
                <a:gd name="T52" fmla="*/ 36 w 554"/>
                <a:gd name="T53" fmla="*/ 135 h 401"/>
                <a:gd name="T54" fmla="*/ 32 w 554"/>
                <a:gd name="T55" fmla="*/ 160 h 401"/>
                <a:gd name="T56" fmla="*/ 75 w 554"/>
                <a:gd name="T57" fmla="*/ 134 h 401"/>
                <a:gd name="T58" fmla="*/ 85 w 554"/>
                <a:gd name="T59" fmla="*/ 128 h 401"/>
                <a:gd name="T60" fmla="*/ 110 w 554"/>
                <a:gd name="T61" fmla="*/ 121 h 401"/>
                <a:gd name="T62" fmla="*/ 154 w 554"/>
                <a:gd name="T63" fmla="*/ 133 h 401"/>
                <a:gd name="T64" fmla="*/ 171 w 554"/>
                <a:gd name="T65" fmla="*/ 152 h 401"/>
                <a:gd name="T66" fmla="*/ 180 w 554"/>
                <a:gd name="T67" fmla="*/ 152 h 401"/>
                <a:gd name="T68" fmla="*/ 185 w 554"/>
                <a:gd name="T69" fmla="*/ 161 h 401"/>
                <a:gd name="T70" fmla="*/ 202 w 554"/>
                <a:gd name="T71" fmla="*/ 178 h 401"/>
                <a:gd name="T72" fmla="*/ 234 w 554"/>
                <a:gd name="T73" fmla="*/ 204 h 401"/>
                <a:gd name="T74" fmla="*/ 210 w 554"/>
                <a:gd name="T75" fmla="*/ 193 h 401"/>
                <a:gd name="T76" fmla="*/ 228 w 554"/>
                <a:gd name="T77" fmla="*/ 220 h 401"/>
                <a:gd name="T78" fmla="*/ 238 w 554"/>
                <a:gd name="T79" fmla="*/ 283 h 401"/>
                <a:gd name="T80" fmla="*/ 275 w 554"/>
                <a:gd name="T81" fmla="*/ 332 h 401"/>
                <a:gd name="T82" fmla="*/ 286 w 554"/>
                <a:gd name="T83" fmla="*/ 331 h 401"/>
                <a:gd name="T84" fmla="*/ 286 w 554"/>
                <a:gd name="T85" fmla="*/ 324 h 401"/>
                <a:gd name="T86" fmla="*/ 324 w 554"/>
                <a:gd name="T87" fmla="*/ 370 h 401"/>
                <a:gd name="T88" fmla="*/ 407 w 554"/>
                <a:gd name="T89" fmla="*/ 400 h 401"/>
                <a:gd name="T90" fmla="*/ 415 w 554"/>
                <a:gd name="T91" fmla="*/ 371 h 401"/>
                <a:gd name="T92" fmla="*/ 364 w 554"/>
                <a:gd name="T93" fmla="*/ 369 h 401"/>
                <a:gd name="T94" fmla="*/ 379 w 554"/>
                <a:gd name="T95" fmla="*/ 322 h 401"/>
                <a:gd name="T96" fmla="*/ 408 w 554"/>
                <a:gd name="T97" fmla="*/ 317 h 401"/>
                <a:gd name="T98" fmla="*/ 446 w 554"/>
                <a:gd name="T99" fmla="*/ 346 h 401"/>
                <a:gd name="T100" fmla="*/ 469 w 554"/>
                <a:gd name="T101" fmla="*/ 289 h 401"/>
                <a:gd name="T102" fmla="*/ 472 w 554"/>
                <a:gd name="T103" fmla="*/ 269 h 401"/>
                <a:gd name="T104" fmla="*/ 497 w 554"/>
                <a:gd name="T105" fmla="*/ 250 h 401"/>
                <a:gd name="T106" fmla="*/ 532 w 554"/>
                <a:gd name="T107" fmla="*/ 225 h 401"/>
                <a:gd name="T108" fmla="*/ 398 w 554"/>
                <a:gd name="T109" fmla="*/ 386 h 401"/>
                <a:gd name="T110" fmla="*/ 363 w 554"/>
                <a:gd name="T111" fmla="*/ 342 h 401"/>
                <a:gd name="T112" fmla="*/ 427 w 554"/>
                <a:gd name="T113" fmla="*/ 212 h 401"/>
                <a:gd name="T114" fmla="*/ 417 w 554"/>
                <a:gd name="T115" fmla="*/ 249 h 401"/>
                <a:gd name="T116" fmla="*/ 440 w 554"/>
                <a:gd name="T117" fmla="*/ 243 h 401"/>
                <a:gd name="T118" fmla="*/ 457 w 554"/>
                <a:gd name="T119" fmla="*/ 244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4" h="401">
                  <a:moveTo>
                    <a:pt x="547" y="195"/>
                  </a:moveTo>
                  <a:cubicBezTo>
                    <a:pt x="543" y="139"/>
                    <a:pt x="543" y="139"/>
                    <a:pt x="543" y="139"/>
                  </a:cubicBezTo>
                  <a:cubicBezTo>
                    <a:pt x="543" y="138"/>
                    <a:pt x="541" y="137"/>
                    <a:pt x="541" y="136"/>
                  </a:cubicBezTo>
                  <a:cubicBezTo>
                    <a:pt x="541" y="135"/>
                    <a:pt x="539" y="133"/>
                    <a:pt x="539" y="132"/>
                  </a:cubicBezTo>
                  <a:cubicBezTo>
                    <a:pt x="539" y="131"/>
                    <a:pt x="536" y="128"/>
                    <a:pt x="536" y="126"/>
                  </a:cubicBezTo>
                  <a:cubicBezTo>
                    <a:pt x="536" y="125"/>
                    <a:pt x="534" y="124"/>
                    <a:pt x="533" y="122"/>
                  </a:cubicBezTo>
                  <a:cubicBezTo>
                    <a:pt x="532" y="120"/>
                    <a:pt x="532" y="121"/>
                    <a:pt x="531" y="123"/>
                  </a:cubicBezTo>
                  <a:cubicBezTo>
                    <a:pt x="530" y="126"/>
                    <a:pt x="528" y="126"/>
                    <a:pt x="529" y="127"/>
                  </a:cubicBezTo>
                  <a:cubicBezTo>
                    <a:pt x="530" y="129"/>
                    <a:pt x="529" y="129"/>
                    <a:pt x="528" y="130"/>
                  </a:cubicBezTo>
                  <a:cubicBezTo>
                    <a:pt x="527" y="131"/>
                    <a:pt x="529" y="133"/>
                    <a:pt x="527" y="133"/>
                  </a:cubicBezTo>
                  <a:cubicBezTo>
                    <a:pt x="525" y="133"/>
                    <a:pt x="526" y="136"/>
                    <a:pt x="525" y="135"/>
                  </a:cubicBezTo>
                  <a:cubicBezTo>
                    <a:pt x="524" y="133"/>
                    <a:pt x="522" y="134"/>
                    <a:pt x="522" y="135"/>
                  </a:cubicBezTo>
                  <a:cubicBezTo>
                    <a:pt x="522" y="137"/>
                    <a:pt x="518" y="138"/>
                    <a:pt x="517" y="138"/>
                  </a:cubicBezTo>
                  <a:cubicBezTo>
                    <a:pt x="515" y="138"/>
                    <a:pt x="515" y="135"/>
                    <a:pt x="514" y="136"/>
                  </a:cubicBezTo>
                  <a:cubicBezTo>
                    <a:pt x="513" y="137"/>
                    <a:pt x="513" y="133"/>
                    <a:pt x="511" y="133"/>
                  </a:cubicBezTo>
                  <a:cubicBezTo>
                    <a:pt x="509" y="133"/>
                    <a:pt x="508" y="133"/>
                    <a:pt x="508" y="132"/>
                  </a:cubicBezTo>
                  <a:cubicBezTo>
                    <a:pt x="509" y="130"/>
                    <a:pt x="505" y="129"/>
                    <a:pt x="506" y="128"/>
                  </a:cubicBezTo>
                  <a:cubicBezTo>
                    <a:pt x="508" y="127"/>
                    <a:pt x="506" y="125"/>
                    <a:pt x="506" y="122"/>
                  </a:cubicBezTo>
                  <a:cubicBezTo>
                    <a:pt x="506" y="119"/>
                    <a:pt x="508" y="119"/>
                    <a:pt x="508" y="118"/>
                  </a:cubicBezTo>
                  <a:cubicBezTo>
                    <a:pt x="508" y="117"/>
                    <a:pt x="506" y="117"/>
                    <a:pt x="505" y="118"/>
                  </a:cubicBezTo>
                  <a:cubicBezTo>
                    <a:pt x="503" y="119"/>
                    <a:pt x="503" y="116"/>
                    <a:pt x="502" y="117"/>
                  </a:cubicBezTo>
                  <a:cubicBezTo>
                    <a:pt x="500" y="117"/>
                    <a:pt x="496" y="116"/>
                    <a:pt x="496" y="114"/>
                  </a:cubicBezTo>
                  <a:cubicBezTo>
                    <a:pt x="496" y="112"/>
                    <a:pt x="494" y="113"/>
                    <a:pt x="493" y="111"/>
                  </a:cubicBezTo>
                  <a:cubicBezTo>
                    <a:pt x="493" y="110"/>
                    <a:pt x="491" y="111"/>
                    <a:pt x="491" y="110"/>
                  </a:cubicBezTo>
                  <a:cubicBezTo>
                    <a:pt x="491" y="108"/>
                    <a:pt x="490" y="108"/>
                    <a:pt x="489" y="108"/>
                  </a:cubicBezTo>
                  <a:cubicBezTo>
                    <a:pt x="487" y="107"/>
                    <a:pt x="487" y="106"/>
                    <a:pt x="485" y="106"/>
                  </a:cubicBezTo>
                  <a:cubicBezTo>
                    <a:pt x="483" y="106"/>
                    <a:pt x="481" y="107"/>
                    <a:pt x="480" y="107"/>
                  </a:cubicBezTo>
                  <a:cubicBezTo>
                    <a:pt x="479" y="108"/>
                    <a:pt x="476" y="106"/>
                    <a:pt x="475" y="107"/>
                  </a:cubicBezTo>
                  <a:cubicBezTo>
                    <a:pt x="474" y="107"/>
                    <a:pt x="474" y="106"/>
                    <a:pt x="471" y="105"/>
                  </a:cubicBezTo>
                  <a:cubicBezTo>
                    <a:pt x="468" y="105"/>
                    <a:pt x="465" y="104"/>
                    <a:pt x="465" y="105"/>
                  </a:cubicBezTo>
                  <a:cubicBezTo>
                    <a:pt x="464" y="106"/>
                    <a:pt x="462" y="107"/>
                    <a:pt x="462" y="109"/>
                  </a:cubicBezTo>
                  <a:cubicBezTo>
                    <a:pt x="463" y="111"/>
                    <a:pt x="465" y="111"/>
                    <a:pt x="466" y="113"/>
                  </a:cubicBezTo>
                  <a:cubicBezTo>
                    <a:pt x="466" y="114"/>
                    <a:pt x="465" y="114"/>
                    <a:pt x="464" y="115"/>
                  </a:cubicBezTo>
                  <a:cubicBezTo>
                    <a:pt x="464" y="117"/>
                    <a:pt x="463" y="116"/>
                    <a:pt x="463" y="117"/>
                  </a:cubicBezTo>
                  <a:cubicBezTo>
                    <a:pt x="463" y="118"/>
                    <a:pt x="464" y="118"/>
                    <a:pt x="464" y="120"/>
                  </a:cubicBezTo>
                  <a:cubicBezTo>
                    <a:pt x="465" y="122"/>
                    <a:pt x="466" y="122"/>
                    <a:pt x="466" y="125"/>
                  </a:cubicBezTo>
                  <a:cubicBezTo>
                    <a:pt x="467" y="128"/>
                    <a:pt x="466" y="127"/>
                    <a:pt x="464" y="127"/>
                  </a:cubicBezTo>
                  <a:cubicBezTo>
                    <a:pt x="463" y="128"/>
                    <a:pt x="465" y="129"/>
                    <a:pt x="463" y="131"/>
                  </a:cubicBezTo>
                  <a:cubicBezTo>
                    <a:pt x="461" y="133"/>
                    <a:pt x="460" y="135"/>
                    <a:pt x="461" y="136"/>
                  </a:cubicBezTo>
                  <a:cubicBezTo>
                    <a:pt x="462" y="137"/>
                    <a:pt x="467" y="139"/>
                    <a:pt x="469" y="142"/>
                  </a:cubicBezTo>
                  <a:cubicBezTo>
                    <a:pt x="471" y="145"/>
                    <a:pt x="471" y="150"/>
                    <a:pt x="470" y="153"/>
                  </a:cubicBezTo>
                  <a:cubicBezTo>
                    <a:pt x="470" y="157"/>
                    <a:pt x="466" y="157"/>
                    <a:pt x="463" y="160"/>
                  </a:cubicBezTo>
                  <a:cubicBezTo>
                    <a:pt x="460" y="163"/>
                    <a:pt x="457" y="163"/>
                    <a:pt x="456" y="163"/>
                  </a:cubicBezTo>
                  <a:cubicBezTo>
                    <a:pt x="454" y="163"/>
                    <a:pt x="455" y="166"/>
                    <a:pt x="457" y="168"/>
                  </a:cubicBezTo>
                  <a:cubicBezTo>
                    <a:pt x="459" y="170"/>
                    <a:pt x="457" y="171"/>
                    <a:pt x="458" y="173"/>
                  </a:cubicBezTo>
                  <a:cubicBezTo>
                    <a:pt x="459" y="175"/>
                    <a:pt x="458" y="177"/>
                    <a:pt x="460" y="179"/>
                  </a:cubicBezTo>
                  <a:cubicBezTo>
                    <a:pt x="461" y="181"/>
                    <a:pt x="460" y="182"/>
                    <a:pt x="459" y="183"/>
                  </a:cubicBezTo>
                  <a:cubicBezTo>
                    <a:pt x="457" y="185"/>
                    <a:pt x="459" y="184"/>
                    <a:pt x="460" y="186"/>
                  </a:cubicBezTo>
                  <a:cubicBezTo>
                    <a:pt x="460" y="188"/>
                    <a:pt x="459" y="187"/>
                    <a:pt x="457" y="186"/>
                  </a:cubicBezTo>
                  <a:cubicBezTo>
                    <a:pt x="456" y="185"/>
                    <a:pt x="454" y="188"/>
                    <a:pt x="454" y="189"/>
                  </a:cubicBezTo>
                  <a:cubicBezTo>
                    <a:pt x="454" y="190"/>
                    <a:pt x="451" y="187"/>
                    <a:pt x="450" y="187"/>
                  </a:cubicBezTo>
                  <a:cubicBezTo>
                    <a:pt x="449" y="188"/>
                    <a:pt x="450" y="186"/>
                    <a:pt x="448" y="184"/>
                  </a:cubicBezTo>
                  <a:cubicBezTo>
                    <a:pt x="446" y="182"/>
                    <a:pt x="445" y="182"/>
                    <a:pt x="445" y="180"/>
                  </a:cubicBezTo>
                  <a:cubicBezTo>
                    <a:pt x="445" y="179"/>
                    <a:pt x="441" y="178"/>
                    <a:pt x="441" y="176"/>
                  </a:cubicBezTo>
                  <a:cubicBezTo>
                    <a:pt x="441" y="174"/>
                    <a:pt x="442" y="169"/>
                    <a:pt x="441" y="168"/>
                  </a:cubicBezTo>
                  <a:cubicBezTo>
                    <a:pt x="440" y="167"/>
                    <a:pt x="441" y="165"/>
                    <a:pt x="441" y="164"/>
                  </a:cubicBezTo>
                  <a:cubicBezTo>
                    <a:pt x="442" y="163"/>
                    <a:pt x="441" y="161"/>
                    <a:pt x="439" y="161"/>
                  </a:cubicBezTo>
                  <a:cubicBezTo>
                    <a:pt x="436" y="161"/>
                    <a:pt x="434" y="160"/>
                    <a:pt x="431" y="160"/>
                  </a:cubicBezTo>
                  <a:cubicBezTo>
                    <a:pt x="428" y="161"/>
                    <a:pt x="426" y="160"/>
                    <a:pt x="425" y="159"/>
                  </a:cubicBezTo>
                  <a:cubicBezTo>
                    <a:pt x="425" y="159"/>
                    <a:pt x="422" y="157"/>
                    <a:pt x="418" y="156"/>
                  </a:cubicBezTo>
                  <a:cubicBezTo>
                    <a:pt x="415" y="155"/>
                    <a:pt x="413" y="153"/>
                    <a:pt x="413" y="152"/>
                  </a:cubicBezTo>
                  <a:cubicBezTo>
                    <a:pt x="413" y="151"/>
                    <a:pt x="409" y="150"/>
                    <a:pt x="408" y="149"/>
                  </a:cubicBezTo>
                  <a:cubicBezTo>
                    <a:pt x="408" y="148"/>
                    <a:pt x="404" y="148"/>
                    <a:pt x="403" y="148"/>
                  </a:cubicBezTo>
                  <a:cubicBezTo>
                    <a:pt x="401" y="148"/>
                    <a:pt x="398" y="145"/>
                    <a:pt x="396" y="145"/>
                  </a:cubicBezTo>
                  <a:cubicBezTo>
                    <a:pt x="394" y="145"/>
                    <a:pt x="389" y="147"/>
                    <a:pt x="388" y="148"/>
                  </a:cubicBezTo>
                  <a:cubicBezTo>
                    <a:pt x="388" y="148"/>
                    <a:pt x="389" y="146"/>
                    <a:pt x="389" y="145"/>
                  </a:cubicBezTo>
                  <a:cubicBezTo>
                    <a:pt x="390" y="144"/>
                    <a:pt x="387" y="141"/>
                    <a:pt x="387" y="139"/>
                  </a:cubicBezTo>
                  <a:cubicBezTo>
                    <a:pt x="386" y="136"/>
                    <a:pt x="385" y="134"/>
                    <a:pt x="383" y="134"/>
                  </a:cubicBezTo>
                  <a:cubicBezTo>
                    <a:pt x="381" y="134"/>
                    <a:pt x="378" y="133"/>
                    <a:pt x="377" y="133"/>
                  </a:cubicBezTo>
                  <a:cubicBezTo>
                    <a:pt x="377" y="132"/>
                    <a:pt x="377" y="126"/>
                    <a:pt x="377" y="123"/>
                  </a:cubicBezTo>
                  <a:cubicBezTo>
                    <a:pt x="378" y="120"/>
                    <a:pt x="381" y="116"/>
                    <a:pt x="381" y="115"/>
                  </a:cubicBezTo>
                  <a:cubicBezTo>
                    <a:pt x="381" y="113"/>
                    <a:pt x="383" y="112"/>
                    <a:pt x="384" y="112"/>
                  </a:cubicBezTo>
                  <a:cubicBezTo>
                    <a:pt x="386" y="111"/>
                    <a:pt x="385" y="108"/>
                    <a:pt x="386" y="108"/>
                  </a:cubicBezTo>
                  <a:cubicBezTo>
                    <a:pt x="388" y="107"/>
                    <a:pt x="388" y="107"/>
                    <a:pt x="389" y="105"/>
                  </a:cubicBezTo>
                  <a:cubicBezTo>
                    <a:pt x="389" y="104"/>
                    <a:pt x="391" y="105"/>
                    <a:pt x="390" y="104"/>
                  </a:cubicBezTo>
                  <a:cubicBezTo>
                    <a:pt x="389" y="103"/>
                    <a:pt x="390" y="102"/>
                    <a:pt x="392" y="102"/>
                  </a:cubicBezTo>
                  <a:cubicBezTo>
                    <a:pt x="395" y="102"/>
                    <a:pt x="399" y="101"/>
                    <a:pt x="398" y="99"/>
                  </a:cubicBezTo>
                  <a:cubicBezTo>
                    <a:pt x="397" y="96"/>
                    <a:pt x="391" y="98"/>
                    <a:pt x="391" y="96"/>
                  </a:cubicBezTo>
                  <a:cubicBezTo>
                    <a:pt x="391" y="94"/>
                    <a:pt x="382" y="94"/>
                    <a:pt x="383" y="93"/>
                  </a:cubicBezTo>
                  <a:cubicBezTo>
                    <a:pt x="383" y="91"/>
                    <a:pt x="391" y="93"/>
                    <a:pt x="394" y="95"/>
                  </a:cubicBezTo>
                  <a:cubicBezTo>
                    <a:pt x="397" y="96"/>
                    <a:pt x="398" y="96"/>
                    <a:pt x="400" y="95"/>
                  </a:cubicBezTo>
                  <a:cubicBezTo>
                    <a:pt x="403" y="95"/>
                    <a:pt x="401" y="92"/>
                    <a:pt x="402" y="91"/>
                  </a:cubicBezTo>
                  <a:cubicBezTo>
                    <a:pt x="402" y="90"/>
                    <a:pt x="407" y="93"/>
                    <a:pt x="409" y="92"/>
                  </a:cubicBezTo>
                  <a:cubicBezTo>
                    <a:pt x="412" y="92"/>
                    <a:pt x="414" y="86"/>
                    <a:pt x="416" y="85"/>
                  </a:cubicBezTo>
                  <a:cubicBezTo>
                    <a:pt x="419" y="83"/>
                    <a:pt x="417" y="82"/>
                    <a:pt x="412" y="82"/>
                  </a:cubicBezTo>
                  <a:cubicBezTo>
                    <a:pt x="408" y="83"/>
                    <a:pt x="406" y="81"/>
                    <a:pt x="404" y="79"/>
                  </a:cubicBezTo>
                  <a:cubicBezTo>
                    <a:pt x="401" y="78"/>
                    <a:pt x="402" y="76"/>
                    <a:pt x="404" y="77"/>
                  </a:cubicBezTo>
                  <a:cubicBezTo>
                    <a:pt x="406" y="77"/>
                    <a:pt x="412" y="81"/>
                    <a:pt x="414" y="82"/>
                  </a:cubicBezTo>
                  <a:cubicBezTo>
                    <a:pt x="416" y="82"/>
                    <a:pt x="420" y="77"/>
                    <a:pt x="422" y="76"/>
                  </a:cubicBezTo>
                  <a:cubicBezTo>
                    <a:pt x="424" y="75"/>
                    <a:pt x="420" y="74"/>
                    <a:pt x="419" y="73"/>
                  </a:cubicBezTo>
                  <a:cubicBezTo>
                    <a:pt x="418" y="72"/>
                    <a:pt x="421" y="71"/>
                    <a:pt x="423" y="71"/>
                  </a:cubicBezTo>
                  <a:cubicBezTo>
                    <a:pt x="425" y="71"/>
                    <a:pt x="425" y="73"/>
                    <a:pt x="426" y="74"/>
                  </a:cubicBezTo>
                  <a:cubicBezTo>
                    <a:pt x="427" y="74"/>
                    <a:pt x="430" y="73"/>
                    <a:pt x="432" y="73"/>
                  </a:cubicBezTo>
                  <a:cubicBezTo>
                    <a:pt x="433" y="73"/>
                    <a:pt x="431" y="71"/>
                    <a:pt x="429" y="69"/>
                  </a:cubicBezTo>
                  <a:cubicBezTo>
                    <a:pt x="426" y="68"/>
                    <a:pt x="429" y="67"/>
                    <a:pt x="430" y="68"/>
                  </a:cubicBezTo>
                  <a:cubicBezTo>
                    <a:pt x="430" y="70"/>
                    <a:pt x="432" y="69"/>
                    <a:pt x="433" y="71"/>
                  </a:cubicBezTo>
                  <a:cubicBezTo>
                    <a:pt x="435" y="74"/>
                    <a:pt x="435" y="72"/>
                    <a:pt x="438" y="71"/>
                  </a:cubicBezTo>
                  <a:cubicBezTo>
                    <a:pt x="440" y="71"/>
                    <a:pt x="441" y="69"/>
                    <a:pt x="442" y="68"/>
                  </a:cubicBezTo>
                  <a:cubicBezTo>
                    <a:pt x="444" y="66"/>
                    <a:pt x="444" y="68"/>
                    <a:pt x="445" y="66"/>
                  </a:cubicBezTo>
                  <a:cubicBezTo>
                    <a:pt x="447" y="64"/>
                    <a:pt x="445" y="62"/>
                    <a:pt x="443" y="60"/>
                  </a:cubicBezTo>
                  <a:cubicBezTo>
                    <a:pt x="441" y="59"/>
                    <a:pt x="443" y="58"/>
                    <a:pt x="441" y="57"/>
                  </a:cubicBezTo>
                  <a:cubicBezTo>
                    <a:pt x="439" y="56"/>
                    <a:pt x="439" y="54"/>
                    <a:pt x="441" y="55"/>
                  </a:cubicBezTo>
                  <a:cubicBezTo>
                    <a:pt x="443" y="55"/>
                    <a:pt x="445" y="54"/>
                    <a:pt x="446" y="53"/>
                  </a:cubicBezTo>
                  <a:cubicBezTo>
                    <a:pt x="447" y="51"/>
                    <a:pt x="443" y="51"/>
                    <a:pt x="445" y="50"/>
                  </a:cubicBezTo>
                  <a:cubicBezTo>
                    <a:pt x="447" y="49"/>
                    <a:pt x="445" y="47"/>
                    <a:pt x="443" y="47"/>
                  </a:cubicBezTo>
                  <a:cubicBezTo>
                    <a:pt x="441" y="47"/>
                    <a:pt x="439" y="46"/>
                    <a:pt x="439" y="45"/>
                  </a:cubicBezTo>
                  <a:cubicBezTo>
                    <a:pt x="439" y="43"/>
                    <a:pt x="436" y="44"/>
                    <a:pt x="434" y="43"/>
                  </a:cubicBezTo>
                  <a:cubicBezTo>
                    <a:pt x="431" y="42"/>
                    <a:pt x="427" y="42"/>
                    <a:pt x="425" y="42"/>
                  </a:cubicBezTo>
                  <a:cubicBezTo>
                    <a:pt x="424" y="42"/>
                    <a:pt x="424" y="47"/>
                    <a:pt x="426" y="47"/>
                  </a:cubicBezTo>
                  <a:cubicBezTo>
                    <a:pt x="428" y="47"/>
                    <a:pt x="429" y="49"/>
                    <a:pt x="428" y="50"/>
                  </a:cubicBezTo>
                  <a:cubicBezTo>
                    <a:pt x="426" y="50"/>
                    <a:pt x="428" y="52"/>
                    <a:pt x="427" y="52"/>
                  </a:cubicBezTo>
                  <a:cubicBezTo>
                    <a:pt x="425" y="52"/>
                    <a:pt x="424" y="51"/>
                    <a:pt x="423" y="54"/>
                  </a:cubicBezTo>
                  <a:cubicBezTo>
                    <a:pt x="423" y="57"/>
                    <a:pt x="423" y="58"/>
                    <a:pt x="421" y="59"/>
                  </a:cubicBezTo>
                  <a:cubicBezTo>
                    <a:pt x="419" y="60"/>
                    <a:pt x="420" y="56"/>
                    <a:pt x="419" y="56"/>
                  </a:cubicBezTo>
                  <a:cubicBezTo>
                    <a:pt x="417" y="56"/>
                    <a:pt x="417" y="60"/>
                    <a:pt x="418" y="60"/>
                  </a:cubicBezTo>
                  <a:cubicBezTo>
                    <a:pt x="419" y="61"/>
                    <a:pt x="419" y="62"/>
                    <a:pt x="420" y="63"/>
                  </a:cubicBezTo>
                  <a:cubicBezTo>
                    <a:pt x="420" y="65"/>
                    <a:pt x="417" y="64"/>
                    <a:pt x="416" y="66"/>
                  </a:cubicBezTo>
                  <a:cubicBezTo>
                    <a:pt x="415" y="68"/>
                    <a:pt x="415" y="65"/>
                    <a:pt x="413" y="64"/>
                  </a:cubicBezTo>
                  <a:cubicBezTo>
                    <a:pt x="412" y="62"/>
                    <a:pt x="410" y="60"/>
                    <a:pt x="410" y="58"/>
                  </a:cubicBezTo>
                  <a:cubicBezTo>
                    <a:pt x="410" y="57"/>
                    <a:pt x="411" y="56"/>
                    <a:pt x="412" y="56"/>
                  </a:cubicBezTo>
                  <a:cubicBezTo>
                    <a:pt x="413" y="56"/>
                    <a:pt x="412" y="55"/>
                    <a:pt x="412" y="53"/>
                  </a:cubicBezTo>
                  <a:cubicBezTo>
                    <a:pt x="412" y="51"/>
                    <a:pt x="410" y="51"/>
                    <a:pt x="409" y="49"/>
                  </a:cubicBezTo>
                  <a:cubicBezTo>
                    <a:pt x="407" y="47"/>
                    <a:pt x="405" y="47"/>
                    <a:pt x="404" y="48"/>
                  </a:cubicBezTo>
                  <a:cubicBezTo>
                    <a:pt x="403" y="49"/>
                    <a:pt x="403" y="51"/>
                    <a:pt x="402" y="52"/>
                  </a:cubicBezTo>
                  <a:cubicBezTo>
                    <a:pt x="400" y="52"/>
                    <a:pt x="401" y="55"/>
                    <a:pt x="400" y="56"/>
                  </a:cubicBezTo>
                  <a:cubicBezTo>
                    <a:pt x="398" y="56"/>
                    <a:pt x="399" y="50"/>
                    <a:pt x="398" y="50"/>
                  </a:cubicBezTo>
                  <a:cubicBezTo>
                    <a:pt x="397" y="49"/>
                    <a:pt x="397" y="48"/>
                    <a:pt x="399" y="47"/>
                  </a:cubicBezTo>
                  <a:cubicBezTo>
                    <a:pt x="400" y="47"/>
                    <a:pt x="401" y="45"/>
                    <a:pt x="400" y="45"/>
                  </a:cubicBezTo>
                  <a:cubicBezTo>
                    <a:pt x="398" y="45"/>
                    <a:pt x="396" y="44"/>
                    <a:pt x="395" y="43"/>
                  </a:cubicBezTo>
                  <a:cubicBezTo>
                    <a:pt x="394" y="43"/>
                    <a:pt x="392" y="45"/>
                    <a:pt x="391" y="44"/>
                  </a:cubicBezTo>
                  <a:cubicBezTo>
                    <a:pt x="390" y="43"/>
                    <a:pt x="391" y="41"/>
                    <a:pt x="391" y="40"/>
                  </a:cubicBezTo>
                  <a:cubicBezTo>
                    <a:pt x="391" y="39"/>
                    <a:pt x="393" y="40"/>
                    <a:pt x="394" y="39"/>
                  </a:cubicBezTo>
                  <a:cubicBezTo>
                    <a:pt x="395" y="37"/>
                    <a:pt x="391" y="37"/>
                    <a:pt x="391" y="36"/>
                  </a:cubicBezTo>
                  <a:cubicBezTo>
                    <a:pt x="391" y="34"/>
                    <a:pt x="387" y="33"/>
                    <a:pt x="386" y="33"/>
                  </a:cubicBezTo>
                  <a:cubicBezTo>
                    <a:pt x="385" y="32"/>
                    <a:pt x="387" y="29"/>
                    <a:pt x="387" y="28"/>
                  </a:cubicBezTo>
                  <a:cubicBezTo>
                    <a:pt x="386" y="27"/>
                    <a:pt x="382" y="23"/>
                    <a:pt x="380" y="24"/>
                  </a:cubicBezTo>
                  <a:cubicBezTo>
                    <a:pt x="378" y="24"/>
                    <a:pt x="378" y="21"/>
                    <a:pt x="379" y="21"/>
                  </a:cubicBezTo>
                  <a:cubicBezTo>
                    <a:pt x="380" y="22"/>
                    <a:pt x="381" y="21"/>
                    <a:pt x="382" y="19"/>
                  </a:cubicBezTo>
                  <a:cubicBezTo>
                    <a:pt x="384" y="17"/>
                    <a:pt x="385" y="16"/>
                    <a:pt x="383" y="15"/>
                  </a:cubicBezTo>
                  <a:cubicBezTo>
                    <a:pt x="382" y="15"/>
                    <a:pt x="381" y="14"/>
                    <a:pt x="384" y="14"/>
                  </a:cubicBezTo>
                  <a:cubicBezTo>
                    <a:pt x="386" y="14"/>
                    <a:pt x="390" y="15"/>
                    <a:pt x="392" y="14"/>
                  </a:cubicBezTo>
                  <a:cubicBezTo>
                    <a:pt x="393" y="13"/>
                    <a:pt x="397" y="7"/>
                    <a:pt x="399" y="4"/>
                  </a:cubicBezTo>
                  <a:cubicBezTo>
                    <a:pt x="401" y="2"/>
                    <a:pt x="398" y="2"/>
                    <a:pt x="394" y="2"/>
                  </a:cubicBezTo>
                  <a:cubicBezTo>
                    <a:pt x="390" y="2"/>
                    <a:pt x="389" y="1"/>
                    <a:pt x="385" y="0"/>
                  </a:cubicBezTo>
                  <a:cubicBezTo>
                    <a:pt x="382" y="0"/>
                    <a:pt x="375" y="1"/>
                    <a:pt x="375" y="2"/>
                  </a:cubicBezTo>
                  <a:cubicBezTo>
                    <a:pt x="374" y="3"/>
                    <a:pt x="376" y="4"/>
                    <a:pt x="376" y="5"/>
                  </a:cubicBezTo>
                  <a:cubicBezTo>
                    <a:pt x="376" y="6"/>
                    <a:pt x="374" y="4"/>
                    <a:pt x="373" y="5"/>
                  </a:cubicBezTo>
                  <a:cubicBezTo>
                    <a:pt x="372" y="5"/>
                    <a:pt x="373" y="7"/>
                    <a:pt x="373" y="11"/>
                  </a:cubicBezTo>
                  <a:cubicBezTo>
                    <a:pt x="372" y="15"/>
                    <a:pt x="373" y="15"/>
                    <a:pt x="375" y="16"/>
                  </a:cubicBezTo>
                  <a:cubicBezTo>
                    <a:pt x="376" y="18"/>
                    <a:pt x="375" y="20"/>
                    <a:pt x="375" y="22"/>
                  </a:cubicBezTo>
                  <a:cubicBezTo>
                    <a:pt x="375" y="25"/>
                    <a:pt x="373" y="25"/>
                    <a:pt x="372" y="25"/>
                  </a:cubicBezTo>
                  <a:cubicBezTo>
                    <a:pt x="371" y="26"/>
                    <a:pt x="374" y="27"/>
                    <a:pt x="374" y="28"/>
                  </a:cubicBezTo>
                  <a:cubicBezTo>
                    <a:pt x="373" y="30"/>
                    <a:pt x="371" y="27"/>
                    <a:pt x="370" y="28"/>
                  </a:cubicBezTo>
                  <a:cubicBezTo>
                    <a:pt x="368" y="28"/>
                    <a:pt x="367" y="32"/>
                    <a:pt x="369" y="33"/>
                  </a:cubicBezTo>
                  <a:cubicBezTo>
                    <a:pt x="370" y="35"/>
                    <a:pt x="371" y="34"/>
                    <a:pt x="370" y="36"/>
                  </a:cubicBezTo>
                  <a:cubicBezTo>
                    <a:pt x="368" y="37"/>
                    <a:pt x="367" y="39"/>
                    <a:pt x="370" y="42"/>
                  </a:cubicBezTo>
                  <a:cubicBezTo>
                    <a:pt x="373" y="44"/>
                    <a:pt x="378" y="44"/>
                    <a:pt x="380" y="45"/>
                  </a:cubicBezTo>
                  <a:cubicBezTo>
                    <a:pt x="383" y="47"/>
                    <a:pt x="379" y="46"/>
                    <a:pt x="380" y="48"/>
                  </a:cubicBezTo>
                  <a:cubicBezTo>
                    <a:pt x="381" y="50"/>
                    <a:pt x="378" y="50"/>
                    <a:pt x="379" y="52"/>
                  </a:cubicBezTo>
                  <a:cubicBezTo>
                    <a:pt x="379" y="53"/>
                    <a:pt x="380" y="53"/>
                    <a:pt x="381" y="50"/>
                  </a:cubicBezTo>
                  <a:cubicBezTo>
                    <a:pt x="382" y="48"/>
                    <a:pt x="383" y="51"/>
                    <a:pt x="383" y="53"/>
                  </a:cubicBezTo>
                  <a:cubicBezTo>
                    <a:pt x="383" y="55"/>
                    <a:pt x="381" y="54"/>
                    <a:pt x="380" y="56"/>
                  </a:cubicBezTo>
                  <a:cubicBezTo>
                    <a:pt x="378" y="58"/>
                    <a:pt x="377" y="58"/>
                    <a:pt x="375" y="58"/>
                  </a:cubicBezTo>
                  <a:cubicBezTo>
                    <a:pt x="373" y="58"/>
                    <a:pt x="374" y="61"/>
                    <a:pt x="375" y="63"/>
                  </a:cubicBezTo>
                  <a:cubicBezTo>
                    <a:pt x="376" y="65"/>
                    <a:pt x="375" y="66"/>
                    <a:pt x="372" y="65"/>
                  </a:cubicBezTo>
                  <a:cubicBezTo>
                    <a:pt x="370" y="64"/>
                    <a:pt x="368" y="63"/>
                    <a:pt x="369" y="61"/>
                  </a:cubicBezTo>
                  <a:cubicBezTo>
                    <a:pt x="371" y="59"/>
                    <a:pt x="371" y="57"/>
                    <a:pt x="370" y="57"/>
                  </a:cubicBezTo>
                  <a:cubicBezTo>
                    <a:pt x="369" y="57"/>
                    <a:pt x="365" y="57"/>
                    <a:pt x="364" y="55"/>
                  </a:cubicBezTo>
                  <a:cubicBezTo>
                    <a:pt x="363" y="53"/>
                    <a:pt x="365" y="54"/>
                    <a:pt x="368" y="55"/>
                  </a:cubicBezTo>
                  <a:cubicBezTo>
                    <a:pt x="371" y="55"/>
                    <a:pt x="368" y="52"/>
                    <a:pt x="371" y="52"/>
                  </a:cubicBezTo>
                  <a:cubicBezTo>
                    <a:pt x="373" y="52"/>
                    <a:pt x="375" y="54"/>
                    <a:pt x="376" y="52"/>
                  </a:cubicBezTo>
                  <a:cubicBezTo>
                    <a:pt x="378" y="50"/>
                    <a:pt x="375" y="47"/>
                    <a:pt x="374" y="48"/>
                  </a:cubicBezTo>
                  <a:cubicBezTo>
                    <a:pt x="372" y="48"/>
                    <a:pt x="370" y="49"/>
                    <a:pt x="370" y="47"/>
                  </a:cubicBezTo>
                  <a:cubicBezTo>
                    <a:pt x="370" y="46"/>
                    <a:pt x="372" y="47"/>
                    <a:pt x="374" y="46"/>
                  </a:cubicBezTo>
                  <a:cubicBezTo>
                    <a:pt x="375" y="46"/>
                    <a:pt x="373" y="44"/>
                    <a:pt x="371" y="45"/>
                  </a:cubicBezTo>
                  <a:cubicBezTo>
                    <a:pt x="368" y="45"/>
                    <a:pt x="367" y="45"/>
                    <a:pt x="365" y="43"/>
                  </a:cubicBezTo>
                  <a:cubicBezTo>
                    <a:pt x="363" y="41"/>
                    <a:pt x="360" y="40"/>
                    <a:pt x="359" y="45"/>
                  </a:cubicBezTo>
                  <a:cubicBezTo>
                    <a:pt x="358" y="49"/>
                    <a:pt x="355" y="47"/>
                    <a:pt x="354" y="48"/>
                  </a:cubicBezTo>
                  <a:cubicBezTo>
                    <a:pt x="353" y="50"/>
                    <a:pt x="355" y="51"/>
                    <a:pt x="358" y="51"/>
                  </a:cubicBezTo>
                  <a:cubicBezTo>
                    <a:pt x="362" y="51"/>
                    <a:pt x="364" y="54"/>
                    <a:pt x="362" y="54"/>
                  </a:cubicBezTo>
                  <a:cubicBezTo>
                    <a:pt x="361" y="54"/>
                    <a:pt x="362" y="56"/>
                    <a:pt x="360" y="55"/>
                  </a:cubicBezTo>
                  <a:cubicBezTo>
                    <a:pt x="358" y="54"/>
                    <a:pt x="357" y="55"/>
                    <a:pt x="358" y="57"/>
                  </a:cubicBezTo>
                  <a:cubicBezTo>
                    <a:pt x="359" y="58"/>
                    <a:pt x="357" y="58"/>
                    <a:pt x="358" y="60"/>
                  </a:cubicBezTo>
                  <a:cubicBezTo>
                    <a:pt x="358" y="61"/>
                    <a:pt x="355" y="60"/>
                    <a:pt x="353" y="60"/>
                  </a:cubicBezTo>
                  <a:cubicBezTo>
                    <a:pt x="350" y="60"/>
                    <a:pt x="346" y="60"/>
                    <a:pt x="343" y="61"/>
                  </a:cubicBezTo>
                  <a:cubicBezTo>
                    <a:pt x="340" y="62"/>
                    <a:pt x="336" y="61"/>
                    <a:pt x="335" y="59"/>
                  </a:cubicBezTo>
                  <a:cubicBezTo>
                    <a:pt x="333" y="58"/>
                    <a:pt x="332" y="58"/>
                    <a:pt x="329" y="58"/>
                  </a:cubicBezTo>
                  <a:cubicBezTo>
                    <a:pt x="327" y="58"/>
                    <a:pt x="328" y="56"/>
                    <a:pt x="325" y="56"/>
                  </a:cubicBezTo>
                  <a:cubicBezTo>
                    <a:pt x="322" y="55"/>
                    <a:pt x="322" y="53"/>
                    <a:pt x="322" y="51"/>
                  </a:cubicBezTo>
                  <a:cubicBezTo>
                    <a:pt x="322" y="50"/>
                    <a:pt x="316" y="50"/>
                    <a:pt x="314" y="52"/>
                  </a:cubicBezTo>
                  <a:cubicBezTo>
                    <a:pt x="312" y="53"/>
                    <a:pt x="307" y="53"/>
                    <a:pt x="306" y="55"/>
                  </a:cubicBezTo>
                  <a:cubicBezTo>
                    <a:pt x="305" y="58"/>
                    <a:pt x="307" y="57"/>
                    <a:pt x="309" y="57"/>
                  </a:cubicBezTo>
                  <a:cubicBezTo>
                    <a:pt x="310" y="57"/>
                    <a:pt x="310" y="55"/>
                    <a:pt x="313" y="56"/>
                  </a:cubicBezTo>
                  <a:cubicBezTo>
                    <a:pt x="316" y="56"/>
                    <a:pt x="319" y="52"/>
                    <a:pt x="320" y="54"/>
                  </a:cubicBezTo>
                  <a:cubicBezTo>
                    <a:pt x="321" y="55"/>
                    <a:pt x="315" y="58"/>
                    <a:pt x="312" y="58"/>
                  </a:cubicBezTo>
                  <a:cubicBezTo>
                    <a:pt x="309" y="59"/>
                    <a:pt x="309" y="61"/>
                    <a:pt x="312" y="65"/>
                  </a:cubicBezTo>
                  <a:cubicBezTo>
                    <a:pt x="315" y="69"/>
                    <a:pt x="311" y="67"/>
                    <a:pt x="311" y="69"/>
                  </a:cubicBezTo>
                  <a:cubicBezTo>
                    <a:pt x="311" y="71"/>
                    <a:pt x="306" y="68"/>
                    <a:pt x="308" y="68"/>
                  </a:cubicBezTo>
                  <a:cubicBezTo>
                    <a:pt x="310" y="67"/>
                    <a:pt x="309" y="65"/>
                    <a:pt x="307" y="63"/>
                  </a:cubicBezTo>
                  <a:cubicBezTo>
                    <a:pt x="306" y="62"/>
                    <a:pt x="304" y="63"/>
                    <a:pt x="305" y="62"/>
                  </a:cubicBezTo>
                  <a:cubicBezTo>
                    <a:pt x="305" y="61"/>
                    <a:pt x="303" y="62"/>
                    <a:pt x="301" y="61"/>
                  </a:cubicBezTo>
                  <a:cubicBezTo>
                    <a:pt x="300" y="60"/>
                    <a:pt x="299" y="59"/>
                    <a:pt x="297" y="60"/>
                  </a:cubicBezTo>
                  <a:cubicBezTo>
                    <a:pt x="295" y="61"/>
                    <a:pt x="292" y="61"/>
                    <a:pt x="287" y="61"/>
                  </a:cubicBezTo>
                  <a:cubicBezTo>
                    <a:pt x="283" y="62"/>
                    <a:pt x="274" y="62"/>
                    <a:pt x="272" y="60"/>
                  </a:cubicBezTo>
                  <a:cubicBezTo>
                    <a:pt x="271" y="59"/>
                    <a:pt x="276" y="56"/>
                    <a:pt x="278" y="56"/>
                  </a:cubicBezTo>
                  <a:cubicBezTo>
                    <a:pt x="280" y="57"/>
                    <a:pt x="279" y="55"/>
                    <a:pt x="276" y="52"/>
                  </a:cubicBezTo>
                  <a:cubicBezTo>
                    <a:pt x="273" y="50"/>
                    <a:pt x="268" y="49"/>
                    <a:pt x="268" y="50"/>
                  </a:cubicBezTo>
                  <a:cubicBezTo>
                    <a:pt x="268" y="52"/>
                    <a:pt x="265" y="51"/>
                    <a:pt x="260" y="50"/>
                  </a:cubicBezTo>
                  <a:cubicBezTo>
                    <a:pt x="256" y="49"/>
                    <a:pt x="256" y="47"/>
                    <a:pt x="253" y="47"/>
                  </a:cubicBezTo>
                  <a:cubicBezTo>
                    <a:pt x="250" y="47"/>
                    <a:pt x="246" y="46"/>
                    <a:pt x="243" y="44"/>
                  </a:cubicBezTo>
                  <a:cubicBezTo>
                    <a:pt x="240" y="41"/>
                    <a:pt x="232" y="42"/>
                    <a:pt x="231" y="44"/>
                  </a:cubicBezTo>
                  <a:cubicBezTo>
                    <a:pt x="230" y="47"/>
                    <a:pt x="228" y="47"/>
                    <a:pt x="225" y="47"/>
                  </a:cubicBezTo>
                  <a:cubicBezTo>
                    <a:pt x="223" y="47"/>
                    <a:pt x="227" y="44"/>
                    <a:pt x="226" y="43"/>
                  </a:cubicBezTo>
                  <a:cubicBezTo>
                    <a:pt x="224" y="43"/>
                    <a:pt x="226" y="40"/>
                    <a:pt x="224" y="39"/>
                  </a:cubicBezTo>
                  <a:cubicBezTo>
                    <a:pt x="222" y="39"/>
                    <a:pt x="220" y="47"/>
                    <a:pt x="217" y="47"/>
                  </a:cubicBezTo>
                  <a:cubicBezTo>
                    <a:pt x="214" y="46"/>
                    <a:pt x="212" y="38"/>
                    <a:pt x="209" y="36"/>
                  </a:cubicBezTo>
                  <a:cubicBezTo>
                    <a:pt x="206" y="34"/>
                    <a:pt x="204" y="34"/>
                    <a:pt x="206" y="37"/>
                  </a:cubicBezTo>
                  <a:cubicBezTo>
                    <a:pt x="209" y="40"/>
                    <a:pt x="204" y="38"/>
                    <a:pt x="204" y="40"/>
                  </a:cubicBezTo>
                  <a:cubicBezTo>
                    <a:pt x="205" y="42"/>
                    <a:pt x="201" y="45"/>
                    <a:pt x="201" y="44"/>
                  </a:cubicBezTo>
                  <a:cubicBezTo>
                    <a:pt x="201" y="42"/>
                    <a:pt x="198" y="41"/>
                    <a:pt x="196" y="44"/>
                  </a:cubicBezTo>
                  <a:cubicBezTo>
                    <a:pt x="193" y="47"/>
                    <a:pt x="191" y="47"/>
                    <a:pt x="191" y="46"/>
                  </a:cubicBezTo>
                  <a:cubicBezTo>
                    <a:pt x="191" y="45"/>
                    <a:pt x="182" y="49"/>
                    <a:pt x="183" y="50"/>
                  </a:cubicBezTo>
                  <a:cubicBezTo>
                    <a:pt x="183" y="52"/>
                    <a:pt x="182" y="53"/>
                    <a:pt x="179" y="52"/>
                  </a:cubicBezTo>
                  <a:cubicBezTo>
                    <a:pt x="177" y="52"/>
                    <a:pt x="179" y="51"/>
                    <a:pt x="181" y="50"/>
                  </a:cubicBezTo>
                  <a:cubicBezTo>
                    <a:pt x="183" y="49"/>
                    <a:pt x="188" y="44"/>
                    <a:pt x="191" y="44"/>
                  </a:cubicBezTo>
                  <a:cubicBezTo>
                    <a:pt x="193" y="44"/>
                    <a:pt x="198" y="41"/>
                    <a:pt x="199" y="40"/>
                  </a:cubicBezTo>
                  <a:cubicBezTo>
                    <a:pt x="199" y="39"/>
                    <a:pt x="196" y="40"/>
                    <a:pt x="194" y="40"/>
                  </a:cubicBezTo>
                  <a:cubicBezTo>
                    <a:pt x="192" y="39"/>
                    <a:pt x="189" y="41"/>
                    <a:pt x="186" y="43"/>
                  </a:cubicBezTo>
                  <a:cubicBezTo>
                    <a:pt x="183" y="44"/>
                    <a:pt x="180" y="44"/>
                    <a:pt x="180" y="45"/>
                  </a:cubicBezTo>
                  <a:cubicBezTo>
                    <a:pt x="181" y="47"/>
                    <a:pt x="178" y="45"/>
                    <a:pt x="177" y="46"/>
                  </a:cubicBezTo>
                  <a:cubicBezTo>
                    <a:pt x="176" y="48"/>
                    <a:pt x="175" y="46"/>
                    <a:pt x="176" y="46"/>
                  </a:cubicBezTo>
                  <a:cubicBezTo>
                    <a:pt x="177" y="45"/>
                    <a:pt x="173" y="44"/>
                    <a:pt x="173" y="44"/>
                  </a:cubicBezTo>
                  <a:cubicBezTo>
                    <a:pt x="173" y="45"/>
                    <a:pt x="172" y="46"/>
                    <a:pt x="170" y="46"/>
                  </a:cubicBezTo>
                  <a:cubicBezTo>
                    <a:pt x="167" y="46"/>
                    <a:pt x="164" y="48"/>
                    <a:pt x="166" y="50"/>
                  </a:cubicBezTo>
                  <a:cubicBezTo>
                    <a:pt x="168" y="51"/>
                    <a:pt x="169" y="52"/>
                    <a:pt x="168" y="52"/>
                  </a:cubicBezTo>
                  <a:cubicBezTo>
                    <a:pt x="167" y="53"/>
                    <a:pt x="164" y="50"/>
                    <a:pt x="160" y="50"/>
                  </a:cubicBezTo>
                  <a:cubicBezTo>
                    <a:pt x="156" y="51"/>
                    <a:pt x="148" y="46"/>
                    <a:pt x="148" y="45"/>
                  </a:cubicBezTo>
                  <a:cubicBezTo>
                    <a:pt x="148" y="44"/>
                    <a:pt x="143" y="45"/>
                    <a:pt x="139" y="44"/>
                  </a:cubicBezTo>
                  <a:cubicBezTo>
                    <a:pt x="138" y="44"/>
                    <a:pt x="137" y="44"/>
                    <a:pt x="137" y="44"/>
                  </a:cubicBezTo>
                  <a:cubicBezTo>
                    <a:pt x="133" y="42"/>
                    <a:pt x="128" y="40"/>
                    <a:pt x="126" y="41"/>
                  </a:cubicBezTo>
                  <a:cubicBezTo>
                    <a:pt x="123" y="41"/>
                    <a:pt x="118" y="42"/>
                    <a:pt x="116" y="41"/>
                  </a:cubicBezTo>
                  <a:cubicBezTo>
                    <a:pt x="114" y="40"/>
                    <a:pt x="112" y="39"/>
                    <a:pt x="108" y="40"/>
                  </a:cubicBezTo>
                  <a:cubicBezTo>
                    <a:pt x="104" y="40"/>
                    <a:pt x="102" y="38"/>
                    <a:pt x="97" y="37"/>
                  </a:cubicBezTo>
                  <a:cubicBezTo>
                    <a:pt x="92" y="36"/>
                    <a:pt x="86" y="37"/>
                    <a:pt x="84" y="38"/>
                  </a:cubicBezTo>
                  <a:cubicBezTo>
                    <a:pt x="83" y="38"/>
                    <a:pt x="83" y="36"/>
                    <a:pt x="81" y="36"/>
                  </a:cubicBezTo>
                  <a:cubicBezTo>
                    <a:pt x="79" y="36"/>
                    <a:pt x="80" y="35"/>
                    <a:pt x="79" y="34"/>
                  </a:cubicBezTo>
                  <a:cubicBezTo>
                    <a:pt x="78" y="32"/>
                    <a:pt x="72" y="33"/>
                    <a:pt x="70" y="34"/>
                  </a:cubicBezTo>
                  <a:cubicBezTo>
                    <a:pt x="68" y="34"/>
                    <a:pt x="68" y="33"/>
                    <a:pt x="68" y="32"/>
                  </a:cubicBezTo>
                  <a:cubicBezTo>
                    <a:pt x="68" y="31"/>
                    <a:pt x="66" y="31"/>
                    <a:pt x="65" y="32"/>
                  </a:cubicBezTo>
                  <a:cubicBezTo>
                    <a:pt x="65" y="34"/>
                    <a:pt x="62" y="34"/>
                    <a:pt x="61" y="33"/>
                  </a:cubicBezTo>
                  <a:cubicBezTo>
                    <a:pt x="60" y="32"/>
                    <a:pt x="63" y="32"/>
                    <a:pt x="63" y="31"/>
                  </a:cubicBezTo>
                  <a:cubicBezTo>
                    <a:pt x="63" y="30"/>
                    <a:pt x="60" y="29"/>
                    <a:pt x="59" y="29"/>
                  </a:cubicBezTo>
                  <a:cubicBezTo>
                    <a:pt x="58" y="28"/>
                    <a:pt x="56" y="30"/>
                    <a:pt x="54" y="32"/>
                  </a:cubicBezTo>
                  <a:cubicBezTo>
                    <a:pt x="52" y="34"/>
                    <a:pt x="48" y="34"/>
                    <a:pt x="46" y="34"/>
                  </a:cubicBezTo>
                  <a:cubicBezTo>
                    <a:pt x="44" y="34"/>
                    <a:pt x="41" y="34"/>
                    <a:pt x="41" y="35"/>
                  </a:cubicBezTo>
                  <a:cubicBezTo>
                    <a:pt x="41" y="36"/>
                    <a:pt x="44" y="36"/>
                    <a:pt x="42" y="38"/>
                  </a:cubicBezTo>
                  <a:cubicBezTo>
                    <a:pt x="41" y="40"/>
                    <a:pt x="40" y="36"/>
                    <a:pt x="39" y="37"/>
                  </a:cubicBezTo>
                  <a:cubicBezTo>
                    <a:pt x="37" y="39"/>
                    <a:pt x="32" y="39"/>
                    <a:pt x="31" y="39"/>
                  </a:cubicBezTo>
                  <a:cubicBezTo>
                    <a:pt x="30" y="39"/>
                    <a:pt x="26" y="43"/>
                    <a:pt x="25" y="44"/>
                  </a:cubicBezTo>
                  <a:cubicBezTo>
                    <a:pt x="24" y="45"/>
                    <a:pt x="26" y="46"/>
                    <a:pt x="23" y="49"/>
                  </a:cubicBezTo>
                  <a:cubicBezTo>
                    <a:pt x="20" y="53"/>
                    <a:pt x="12" y="52"/>
                    <a:pt x="10" y="52"/>
                  </a:cubicBezTo>
                  <a:cubicBezTo>
                    <a:pt x="8" y="52"/>
                    <a:pt x="9" y="54"/>
                    <a:pt x="9" y="55"/>
                  </a:cubicBezTo>
                  <a:cubicBezTo>
                    <a:pt x="8" y="56"/>
                    <a:pt x="10" y="57"/>
                    <a:pt x="14" y="59"/>
                  </a:cubicBezTo>
                  <a:cubicBezTo>
                    <a:pt x="19" y="60"/>
                    <a:pt x="22" y="66"/>
                    <a:pt x="23" y="68"/>
                  </a:cubicBezTo>
                  <a:cubicBezTo>
                    <a:pt x="23" y="69"/>
                    <a:pt x="29" y="67"/>
                    <a:pt x="31" y="68"/>
                  </a:cubicBezTo>
                  <a:cubicBezTo>
                    <a:pt x="34" y="68"/>
                    <a:pt x="31" y="71"/>
                    <a:pt x="33" y="72"/>
                  </a:cubicBezTo>
                  <a:cubicBezTo>
                    <a:pt x="35" y="73"/>
                    <a:pt x="38" y="72"/>
                    <a:pt x="38" y="73"/>
                  </a:cubicBezTo>
                  <a:cubicBezTo>
                    <a:pt x="39" y="75"/>
                    <a:pt x="35" y="73"/>
                    <a:pt x="32" y="75"/>
                  </a:cubicBezTo>
                  <a:cubicBezTo>
                    <a:pt x="30" y="77"/>
                    <a:pt x="29" y="78"/>
                    <a:pt x="28" y="76"/>
                  </a:cubicBezTo>
                  <a:cubicBezTo>
                    <a:pt x="27" y="75"/>
                    <a:pt x="23" y="76"/>
                    <a:pt x="21" y="76"/>
                  </a:cubicBezTo>
                  <a:cubicBezTo>
                    <a:pt x="19" y="76"/>
                    <a:pt x="21" y="74"/>
                    <a:pt x="21" y="73"/>
                  </a:cubicBezTo>
                  <a:cubicBezTo>
                    <a:pt x="22" y="71"/>
                    <a:pt x="19" y="71"/>
                    <a:pt x="15" y="73"/>
                  </a:cubicBezTo>
                  <a:cubicBezTo>
                    <a:pt x="11" y="75"/>
                    <a:pt x="13" y="74"/>
                    <a:pt x="12" y="76"/>
                  </a:cubicBezTo>
                  <a:cubicBezTo>
                    <a:pt x="12" y="78"/>
                    <a:pt x="10" y="75"/>
                    <a:pt x="8" y="76"/>
                  </a:cubicBezTo>
                  <a:cubicBezTo>
                    <a:pt x="5" y="78"/>
                    <a:pt x="2" y="79"/>
                    <a:pt x="1" y="80"/>
                  </a:cubicBezTo>
                  <a:cubicBezTo>
                    <a:pt x="0" y="82"/>
                    <a:pt x="6" y="83"/>
                    <a:pt x="8" y="83"/>
                  </a:cubicBezTo>
                  <a:cubicBezTo>
                    <a:pt x="11" y="84"/>
                    <a:pt x="6" y="85"/>
                    <a:pt x="7" y="86"/>
                  </a:cubicBezTo>
                  <a:cubicBezTo>
                    <a:pt x="9" y="86"/>
                    <a:pt x="8" y="88"/>
                    <a:pt x="11" y="89"/>
                  </a:cubicBezTo>
                  <a:cubicBezTo>
                    <a:pt x="14" y="91"/>
                    <a:pt x="20" y="89"/>
                    <a:pt x="22" y="89"/>
                  </a:cubicBezTo>
                  <a:cubicBezTo>
                    <a:pt x="24" y="89"/>
                    <a:pt x="25" y="91"/>
                    <a:pt x="27" y="90"/>
                  </a:cubicBezTo>
                  <a:cubicBezTo>
                    <a:pt x="28" y="89"/>
                    <a:pt x="33" y="84"/>
                    <a:pt x="36" y="87"/>
                  </a:cubicBezTo>
                  <a:cubicBezTo>
                    <a:pt x="38" y="89"/>
                    <a:pt x="33" y="89"/>
                    <a:pt x="34" y="90"/>
                  </a:cubicBezTo>
                  <a:cubicBezTo>
                    <a:pt x="36" y="92"/>
                    <a:pt x="37" y="95"/>
                    <a:pt x="35" y="97"/>
                  </a:cubicBezTo>
                  <a:cubicBezTo>
                    <a:pt x="32" y="99"/>
                    <a:pt x="30" y="98"/>
                    <a:pt x="29" y="98"/>
                  </a:cubicBezTo>
                  <a:cubicBezTo>
                    <a:pt x="27" y="98"/>
                    <a:pt x="28" y="100"/>
                    <a:pt x="26" y="102"/>
                  </a:cubicBezTo>
                  <a:cubicBezTo>
                    <a:pt x="24" y="104"/>
                    <a:pt x="22" y="100"/>
                    <a:pt x="19" y="100"/>
                  </a:cubicBezTo>
                  <a:cubicBezTo>
                    <a:pt x="17" y="100"/>
                    <a:pt x="17" y="104"/>
                    <a:pt x="17" y="105"/>
                  </a:cubicBezTo>
                  <a:cubicBezTo>
                    <a:pt x="18" y="107"/>
                    <a:pt x="13" y="105"/>
                    <a:pt x="12" y="109"/>
                  </a:cubicBezTo>
                  <a:cubicBezTo>
                    <a:pt x="11" y="113"/>
                    <a:pt x="7" y="110"/>
                    <a:pt x="10" y="114"/>
                  </a:cubicBezTo>
                  <a:cubicBezTo>
                    <a:pt x="13" y="117"/>
                    <a:pt x="12" y="115"/>
                    <a:pt x="14" y="117"/>
                  </a:cubicBezTo>
                  <a:cubicBezTo>
                    <a:pt x="17" y="118"/>
                    <a:pt x="12" y="121"/>
                    <a:pt x="14" y="121"/>
                  </a:cubicBezTo>
                  <a:cubicBezTo>
                    <a:pt x="17" y="122"/>
                    <a:pt x="19" y="126"/>
                    <a:pt x="21" y="127"/>
                  </a:cubicBezTo>
                  <a:cubicBezTo>
                    <a:pt x="22" y="129"/>
                    <a:pt x="24" y="127"/>
                    <a:pt x="27" y="127"/>
                  </a:cubicBezTo>
                  <a:cubicBezTo>
                    <a:pt x="29" y="126"/>
                    <a:pt x="28" y="123"/>
                    <a:pt x="29" y="124"/>
                  </a:cubicBezTo>
                  <a:cubicBezTo>
                    <a:pt x="31" y="126"/>
                    <a:pt x="33" y="129"/>
                    <a:pt x="31" y="130"/>
                  </a:cubicBezTo>
                  <a:cubicBezTo>
                    <a:pt x="30" y="131"/>
                    <a:pt x="31" y="134"/>
                    <a:pt x="31" y="135"/>
                  </a:cubicBezTo>
                  <a:cubicBezTo>
                    <a:pt x="31" y="137"/>
                    <a:pt x="36" y="136"/>
                    <a:pt x="36" y="135"/>
                  </a:cubicBezTo>
                  <a:cubicBezTo>
                    <a:pt x="37" y="133"/>
                    <a:pt x="41" y="133"/>
                    <a:pt x="43" y="135"/>
                  </a:cubicBezTo>
                  <a:cubicBezTo>
                    <a:pt x="46" y="138"/>
                    <a:pt x="47" y="138"/>
                    <a:pt x="47" y="136"/>
                  </a:cubicBezTo>
                  <a:cubicBezTo>
                    <a:pt x="47" y="134"/>
                    <a:pt x="49" y="132"/>
                    <a:pt x="49" y="134"/>
                  </a:cubicBezTo>
                  <a:cubicBezTo>
                    <a:pt x="49" y="135"/>
                    <a:pt x="51" y="136"/>
                    <a:pt x="54" y="134"/>
                  </a:cubicBezTo>
                  <a:cubicBezTo>
                    <a:pt x="58" y="133"/>
                    <a:pt x="56" y="134"/>
                    <a:pt x="54" y="137"/>
                  </a:cubicBezTo>
                  <a:cubicBezTo>
                    <a:pt x="52" y="140"/>
                    <a:pt x="54" y="144"/>
                    <a:pt x="53" y="145"/>
                  </a:cubicBezTo>
                  <a:cubicBezTo>
                    <a:pt x="51" y="145"/>
                    <a:pt x="49" y="150"/>
                    <a:pt x="46" y="150"/>
                  </a:cubicBezTo>
                  <a:cubicBezTo>
                    <a:pt x="43" y="150"/>
                    <a:pt x="38" y="156"/>
                    <a:pt x="38" y="157"/>
                  </a:cubicBezTo>
                  <a:cubicBezTo>
                    <a:pt x="37" y="158"/>
                    <a:pt x="31" y="155"/>
                    <a:pt x="30" y="158"/>
                  </a:cubicBezTo>
                  <a:cubicBezTo>
                    <a:pt x="29" y="160"/>
                    <a:pt x="25" y="162"/>
                    <a:pt x="26" y="163"/>
                  </a:cubicBezTo>
                  <a:cubicBezTo>
                    <a:pt x="27" y="164"/>
                    <a:pt x="32" y="161"/>
                    <a:pt x="32" y="160"/>
                  </a:cubicBezTo>
                  <a:cubicBezTo>
                    <a:pt x="32" y="159"/>
                    <a:pt x="33" y="159"/>
                    <a:pt x="34" y="160"/>
                  </a:cubicBezTo>
                  <a:cubicBezTo>
                    <a:pt x="35" y="161"/>
                    <a:pt x="37" y="159"/>
                    <a:pt x="38" y="159"/>
                  </a:cubicBezTo>
                  <a:cubicBezTo>
                    <a:pt x="39" y="158"/>
                    <a:pt x="41" y="158"/>
                    <a:pt x="42" y="158"/>
                  </a:cubicBezTo>
                  <a:cubicBezTo>
                    <a:pt x="43" y="158"/>
                    <a:pt x="43" y="157"/>
                    <a:pt x="46" y="156"/>
                  </a:cubicBezTo>
                  <a:cubicBezTo>
                    <a:pt x="50" y="156"/>
                    <a:pt x="49" y="155"/>
                    <a:pt x="50" y="153"/>
                  </a:cubicBezTo>
                  <a:cubicBezTo>
                    <a:pt x="50" y="152"/>
                    <a:pt x="57" y="148"/>
                    <a:pt x="59" y="148"/>
                  </a:cubicBezTo>
                  <a:cubicBezTo>
                    <a:pt x="60" y="148"/>
                    <a:pt x="59" y="145"/>
                    <a:pt x="61" y="145"/>
                  </a:cubicBezTo>
                  <a:cubicBezTo>
                    <a:pt x="62" y="145"/>
                    <a:pt x="65" y="143"/>
                    <a:pt x="67" y="142"/>
                  </a:cubicBezTo>
                  <a:cubicBezTo>
                    <a:pt x="68" y="140"/>
                    <a:pt x="69" y="141"/>
                    <a:pt x="70" y="140"/>
                  </a:cubicBezTo>
                  <a:cubicBezTo>
                    <a:pt x="72" y="140"/>
                    <a:pt x="71" y="137"/>
                    <a:pt x="72" y="136"/>
                  </a:cubicBezTo>
                  <a:cubicBezTo>
                    <a:pt x="74" y="136"/>
                    <a:pt x="75" y="135"/>
                    <a:pt x="75" y="134"/>
                  </a:cubicBezTo>
                  <a:cubicBezTo>
                    <a:pt x="75" y="133"/>
                    <a:pt x="71" y="133"/>
                    <a:pt x="71" y="132"/>
                  </a:cubicBezTo>
                  <a:cubicBezTo>
                    <a:pt x="70" y="131"/>
                    <a:pt x="74" y="128"/>
                    <a:pt x="75" y="128"/>
                  </a:cubicBezTo>
                  <a:cubicBezTo>
                    <a:pt x="76" y="128"/>
                    <a:pt x="78" y="127"/>
                    <a:pt x="78" y="125"/>
                  </a:cubicBezTo>
                  <a:cubicBezTo>
                    <a:pt x="78" y="123"/>
                    <a:pt x="80" y="123"/>
                    <a:pt x="82" y="121"/>
                  </a:cubicBezTo>
                  <a:cubicBezTo>
                    <a:pt x="83" y="120"/>
                    <a:pt x="83" y="118"/>
                    <a:pt x="84" y="118"/>
                  </a:cubicBezTo>
                  <a:cubicBezTo>
                    <a:pt x="86" y="118"/>
                    <a:pt x="87" y="116"/>
                    <a:pt x="89" y="115"/>
                  </a:cubicBezTo>
                  <a:cubicBezTo>
                    <a:pt x="90" y="114"/>
                    <a:pt x="89" y="116"/>
                    <a:pt x="92" y="116"/>
                  </a:cubicBezTo>
                  <a:cubicBezTo>
                    <a:pt x="95" y="117"/>
                    <a:pt x="94" y="119"/>
                    <a:pt x="92" y="118"/>
                  </a:cubicBezTo>
                  <a:cubicBezTo>
                    <a:pt x="90" y="117"/>
                    <a:pt x="89" y="117"/>
                    <a:pt x="87" y="119"/>
                  </a:cubicBezTo>
                  <a:cubicBezTo>
                    <a:pt x="85" y="121"/>
                    <a:pt x="86" y="122"/>
                    <a:pt x="85" y="124"/>
                  </a:cubicBezTo>
                  <a:cubicBezTo>
                    <a:pt x="83" y="126"/>
                    <a:pt x="83" y="128"/>
                    <a:pt x="85" y="128"/>
                  </a:cubicBezTo>
                  <a:cubicBezTo>
                    <a:pt x="87" y="128"/>
                    <a:pt x="85" y="130"/>
                    <a:pt x="83" y="130"/>
                  </a:cubicBezTo>
                  <a:cubicBezTo>
                    <a:pt x="81" y="131"/>
                    <a:pt x="83" y="132"/>
                    <a:pt x="85" y="132"/>
                  </a:cubicBezTo>
                  <a:cubicBezTo>
                    <a:pt x="88" y="132"/>
                    <a:pt x="92" y="128"/>
                    <a:pt x="95" y="126"/>
                  </a:cubicBezTo>
                  <a:cubicBezTo>
                    <a:pt x="99" y="124"/>
                    <a:pt x="102" y="126"/>
                    <a:pt x="103" y="126"/>
                  </a:cubicBezTo>
                  <a:cubicBezTo>
                    <a:pt x="104" y="126"/>
                    <a:pt x="101" y="124"/>
                    <a:pt x="103" y="123"/>
                  </a:cubicBezTo>
                  <a:cubicBezTo>
                    <a:pt x="104" y="123"/>
                    <a:pt x="101" y="122"/>
                    <a:pt x="100" y="120"/>
                  </a:cubicBezTo>
                  <a:cubicBezTo>
                    <a:pt x="100" y="118"/>
                    <a:pt x="102" y="119"/>
                    <a:pt x="102" y="118"/>
                  </a:cubicBezTo>
                  <a:cubicBezTo>
                    <a:pt x="103" y="116"/>
                    <a:pt x="104" y="117"/>
                    <a:pt x="105" y="117"/>
                  </a:cubicBezTo>
                  <a:cubicBezTo>
                    <a:pt x="106" y="118"/>
                    <a:pt x="108" y="117"/>
                    <a:pt x="109" y="119"/>
                  </a:cubicBezTo>
                  <a:cubicBezTo>
                    <a:pt x="110" y="121"/>
                    <a:pt x="111" y="118"/>
                    <a:pt x="113" y="120"/>
                  </a:cubicBezTo>
                  <a:cubicBezTo>
                    <a:pt x="115" y="121"/>
                    <a:pt x="112" y="121"/>
                    <a:pt x="110" y="121"/>
                  </a:cubicBezTo>
                  <a:cubicBezTo>
                    <a:pt x="109" y="122"/>
                    <a:pt x="110" y="125"/>
                    <a:pt x="111" y="123"/>
                  </a:cubicBezTo>
                  <a:cubicBezTo>
                    <a:pt x="112" y="122"/>
                    <a:pt x="114" y="121"/>
                    <a:pt x="115" y="122"/>
                  </a:cubicBezTo>
                  <a:cubicBezTo>
                    <a:pt x="116" y="124"/>
                    <a:pt x="117" y="123"/>
                    <a:pt x="118" y="122"/>
                  </a:cubicBezTo>
                  <a:cubicBezTo>
                    <a:pt x="119" y="121"/>
                    <a:pt x="119" y="122"/>
                    <a:pt x="119" y="123"/>
                  </a:cubicBezTo>
                  <a:cubicBezTo>
                    <a:pt x="119" y="124"/>
                    <a:pt x="122" y="124"/>
                    <a:pt x="125" y="125"/>
                  </a:cubicBezTo>
                  <a:cubicBezTo>
                    <a:pt x="128" y="125"/>
                    <a:pt x="135" y="125"/>
                    <a:pt x="136" y="125"/>
                  </a:cubicBezTo>
                  <a:cubicBezTo>
                    <a:pt x="138" y="124"/>
                    <a:pt x="137" y="127"/>
                    <a:pt x="141" y="128"/>
                  </a:cubicBezTo>
                  <a:cubicBezTo>
                    <a:pt x="144" y="128"/>
                    <a:pt x="145" y="124"/>
                    <a:pt x="147" y="126"/>
                  </a:cubicBezTo>
                  <a:cubicBezTo>
                    <a:pt x="149" y="127"/>
                    <a:pt x="147" y="128"/>
                    <a:pt x="146" y="129"/>
                  </a:cubicBezTo>
                  <a:cubicBezTo>
                    <a:pt x="145" y="130"/>
                    <a:pt x="147" y="130"/>
                    <a:pt x="148" y="131"/>
                  </a:cubicBezTo>
                  <a:cubicBezTo>
                    <a:pt x="150" y="131"/>
                    <a:pt x="153" y="132"/>
                    <a:pt x="154" y="133"/>
                  </a:cubicBezTo>
                  <a:cubicBezTo>
                    <a:pt x="156" y="135"/>
                    <a:pt x="157" y="137"/>
                    <a:pt x="160" y="138"/>
                  </a:cubicBezTo>
                  <a:cubicBezTo>
                    <a:pt x="164" y="140"/>
                    <a:pt x="161" y="134"/>
                    <a:pt x="163" y="136"/>
                  </a:cubicBezTo>
                  <a:cubicBezTo>
                    <a:pt x="166" y="138"/>
                    <a:pt x="165" y="136"/>
                    <a:pt x="168" y="138"/>
                  </a:cubicBezTo>
                  <a:cubicBezTo>
                    <a:pt x="170" y="140"/>
                    <a:pt x="169" y="137"/>
                    <a:pt x="168" y="134"/>
                  </a:cubicBezTo>
                  <a:cubicBezTo>
                    <a:pt x="167" y="130"/>
                    <a:pt x="169" y="133"/>
                    <a:pt x="170" y="134"/>
                  </a:cubicBezTo>
                  <a:cubicBezTo>
                    <a:pt x="171" y="136"/>
                    <a:pt x="171" y="139"/>
                    <a:pt x="170" y="141"/>
                  </a:cubicBezTo>
                  <a:cubicBezTo>
                    <a:pt x="170" y="143"/>
                    <a:pt x="166" y="141"/>
                    <a:pt x="167" y="140"/>
                  </a:cubicBezTo>
                  <a:cubicBezTo>
                    <a:pt x="167" y="139"/>
                    <a:pt x="163" y="139"/>
                    <a:pt x="163" y="141"/>
                  </a:cubicBezTo>
                  <a:cubicBezTo>
                    <a:pt x="163" y="143"/>
                    <a:pt x="165" y="146"/>
                    <a:pt x="167" y="146"/>
                  </a:cubicBezTo>
                  <a:cubicBezTo>
                    <a:pt x="169" y="146"/>
                    <a:pt x="168" y="149"/>
                    <a:pt x="169" y="149"/>
                  </a:cubicBezTo>
                  <a:cubicBezTo>
                    <a:pt x="170" y="150"/>
                    <a:pt x="170" y="153"/>
                    <a:pt x="171" y="152"/>
                  </a:cubicBezTo>
                  <a:cubicBezTo>
                    <a:pt x="172" y="152"/>
                    <a:pt x="172" y="148"/>
                    <a:pt x="171" y="147"/>
                  </a:cubicBezTo>
                  <a:cubicBezTo>
                    <a:pt x="170" y="145"/>
                    <a:pt x="170" y="143"/>
                    <a:pt x="172" y="143"/>
                  </a:cubicBezTo>
                  <a:cubicBezTo>
                    <a:pt x="173" y="144"/>
                    <a:pt x="172" y="146"/>
                    <a:pt x="172" y="147"/>
                  </a:cubicBezTo>
                  <a:cubicBezTo>
                    <a:pt x="173" y="148"/>
                    <a:pt x="174" y="146"/>
                    <a:pt x="175" y="145"/>
                  </a:cubicBezTo>
                  <a:cubicBezTo>
                    <a:pt x="177" y="144"/>
                    <a:pt x="175" y="142"/>
                    <a:pt x="175" y="141"/>
                  </a:cubicBezTo>
                  <a:cubicBezTo>
                    <a:pt x="176" y="139"/>
                    <a:pt x="178" y="142"/>
                    <a:pt x="178" y="144"/>
                  </a:cubicBezTo>
                  <a:cubicBezTo>
                    <a:pt x="179" y="146"/>
                    <a:pt x="177" y="146"/>
                    <a:pt x="177" y="148"/>
                  </a:cubicBezTo>
                  <a:cubicBezTo>
                    <a:pt x="177" y="149"/>
                    <a:pt x="174" y="148"/>
                    <a:pt x="174" y="149"/>
                  </a:cubicBezTo>
                  <a:cubicBezTo>
                    <a:pt x="173" y="150"/>
                    <a:pt x="173" y="154"/>
                    <a:pt x="174" y="154"/>
                  </a:cubicBezTo>
                  <a:cubicBezTo>
                    <a:pt x="175" y="154"/>
                    <a:pt x="176" y="150"/>
                    <a:pt x="176" y="152"/>
                  </a:cubicBezTo>
                  <a:cubicBezTo>
                    <a:pt x="177" y="154"/>
                    <a:pt x="179" y="150"/>
                    <a:pt x="180" y="152"/>
                  </a:cubicBezTo>
                  <a:cubicBezTo>
                    <a:pt x="180" y="154"/>
                    <a:pt x="183" y="156"/>
                    <a:pt x="184" y="155"/>
                  </a:cubicBezTo>
                  <a:cubicBezTo>
                    <a:pt x="185" y="155"/>
                    <a:pt x="184" y="153"/>
                    <a:pt x="182" y="153"/>
                  </a:cubicBezTo>
                  <a:cubicBezTo>
                    <a:pt x="180" y="153"/>
                    <a:pt x="181" y="150"/>
                    <a:pt x="182" y="150"/>
                  </a:cubicBezTo>
                  <a:cubicBezTo>
                    <a:pt x="184" y="150"/>
                    <a:pt x="186" y="154"/>
                    <a:pt x="186" y="155"/>
                  </a:cubicBezTo>
                  <a:cubicBezTo>
                    <a:pt x="186" y="156"/>
                    <a:pt x="185" y="156"/>
                    <a:pt x="183" y="158"/>
                  </a:cubicBezTo>
                  <a:cubicBezTo>
                    <a:pt x="182" y="159"/>
                    <a:pt x="180" y="155"/>
                    <a:pt x="179" y="155"/>
                  </a:cubicBezTo>
                  <a:cubicBezTo>
                    <a:pt x="178" y="155"/>
                    <a:pt x="179" y="158"/>
                    <a:pt x="180" y="159"/>
                  </a:cubicBezTo>
                  <a:cubicBezTo>
                    <a:pt x="180" y="161"/>
                    <a:pt x="178" y="163"/>
                    <a:pt x="180" y="164"/>
                  </a:cubicBezTo>
                  <a:cubicBezTo>
                    <a:pt x="182" y="166"/>
                    <a:pt x="181" y="164"/>
                    <a:pt x="181" y="163"/>
                  </a:cubicBezTo>
                  <a:cubicBezTo>
                    <a:pt x="182" y="162"/>
                    <a:pt x="183" y="163"/>
                    <a:pt x="184" y="164"/>
                  </a:cubicBezTo>
                  <a:cubicBezTo>
                    <a:pt x="185" y="164"/>
                    <a:pt x="185" y="162"/>
                    <a:pt x="185" y="161"/>
                  </a:cubicBezTo>
                  <a:cubicBezTo>
                    <a:pt x="185" y="160"/>
                    <a:pt x="187" y="160"/>
                    <a:pt x="188" y="162"/>
                  </a:cubicBezTo>
                  <a:cubicBezTo>
                    <a:pt x="189" y="163"/>
                    <a:pt x="189" y="160"/>
                    <a:pt x="190" y="160"/>
                  </a:cubicBezTo>
                  <a:cubicBezTo>
                    <a:pt x="192" y="161"/>
                    <a:pt x="191" y="163"/>
                    <a:pt x="191" y="164"/>
                  </a:cubicBezTo>
                  <a:cubicBezTo>
                    <a:pt x="191" y="165"/>
                    <a:pt x="193" y="163"/>
                    <a:pt x="193" y="164"/>
                  </a:cubicBezTo>
                  <a:cubicBezTo>
                    <a:pt x="193" y="165"/>
                    <a:pt x="193" y="165"/>
                    <a:pt x="193" y="165"/>
                  </a:cubicBezTo>
                  <a:cubicBezTo>
                    <a:pt x="193" y="166"/>
                    <a:pt x="194" y="167"/>
                    <a:pt x="195" y="168"/>
                  </a:cubicBezTo>
                  <a:cubicBezTo>
                    <a:pt x="197" y="169"/>
                    <a:pt x="193" y="169"/>
                    <a:pt x="194" y="170"/>
                  </a:cubicBezTo>
                  <a:cubicBezTo>
                    <a:pt x="195" y="171"/>
                    <a:pt x="194" y="172"/>
                    <a:pt x="195" y="174"/>
                  </a:cubicBezTo>
                  <a:cubicBezTo>
                    <a:pt x="196" y="175"/>
                    <a:pt x="198" y="174"/>
                    <a:pt x="199" y="173"/>
                  </a:cubicBezTo>
                  <a:cubicBezTo>
                    <a:pt x="200" y="172"/>
                    <a:pt x="201" y="175"/>
                    <a:pt x="200" y="176"/>
                  </a:cubicBezTo>
                  <a:cubicBezTo>
                    <a:pt x="199" y="178"/>
                    <a:pt x="201" y="179"/>
                    <a:pt x="202" y="178"/>
                  </a:cubicBezTo>
                  <a:cubicBezTo>
                    <a:pt x="203" y="177"/>
                    <a:pt x="206" y="180"/>
                    <a:pt x="207" y="181"/>
                  </a:cubicBezTo>
                  <a:cubicBezTo>
                    <a:pt x="208" y="181"/>
                    <a:pt x="209" y="183"/>
                    <a:pt x="207" y="183"/>
                  </a:cubicBezTo>
                  <a:cubicBezTo>
                    <a:pt x="205" y="183"/>
                    <a:pt x="206" y="186"/>
                    <a:pt x="207" y="186"/>
                  </a:cubicBezTo>
                  <a:cubicBezTo>
                    <a:pt x="208" y="186"/>
                    <a:pt x="208" y="188"/>
                    <a:pt x="208" y="189"/>
                  </a:cubicBezTo>
                  <a:cubicBezTo>
                    <a:pt x="208" y="190"/>
                    <a:pt x="212" y="191"/>
                    <a:pt x="213" y="191"/>
                  </a:cubicBezTo>
                  <a:cubicBezTo>
                    <a:pt x="215" y="190"/>
                    <a:pt x="216" y="192"/>
                    <a:pt x="217" y="193"/>
                  </a:cubicBezTo>
                  <a:cubicBezTo>
                    <a:pt x="218" y="194"/>
                    <a:pt x="220" y="195"/>
                    <a:pt x="221" y="194"/>
                  </a:cubicBezTo>
                  <a:cubicBezTo>
                    <a:pt x="222" y="193"/>
                    <a:pt x="223" y="196"/>
                    <a:pt x="223" y="197"/>
                  </a:cubicBezTo>
                  <a:cubicBezTo>
                    <a:pt x="223" y="199"/>
                    <a:pt x="226" y="198"/>
                    <a:pt x="227" y="198"/>
                  </a:cubicBezTo>
                  <a:cubicBezTo>
                    <a:pt x="228" y="198"/>
                    <a:pt x="229" y="200"/>
                    <a:pt x="230" y="199"/>
                  </a:cubicBezTo>
                  <a:cubicBezTo>
                    <a:pt x="232" y="199"/>
                    <a:pt x="233" y="202"/>
                    <a:pt x="234" y="204"/>
                  </a:cubicBezTo>
                  <a:cubicBezTo>
                    <a:pt x="234" y="204"/>
                    <a:pt x="234" y="205"/>
                    <a:pt x="235" y="205"/>
                  </a:cubicBezTo>
                  <a:cubicBezTo>
                    <a:pt x="236" y="207"/>
                    <a:pt x="235" y="208"/>
                    <a:pt x="235" y="210"/>
                  </a:cubicBezTo>
                  <a:cubicBezTo>
                    <a:pt x="236" y="212"/>
                    <a:pt x="236" y="215"/>
                    <a:pt x="234" y="215"/>
                  </a:cubicBezTo>
                  <a:cubicBezTo>
                    <a:pt x="232" y="215"/>
                    <a:pt x="232" y="213"/>
                    <a:pt x="233" y="213"/>
                  </a:cubicBezTo>
                  <a:cubicBezTo>
                    <a:pt x="234" y="212"/>
                    <a:pt x="234" y="210"/>
                    <a:pt x="233" y="210"/>
                  </a:cubicBezTo>
                  <a:cubicBezTo>
                    <a:pt x="232" y="210"/>
                    <a:pt x="232" y="209"/>
                    <a:pt x="232" y="208"/>
                  </a:cubicBezTo>
                  <a:cubicBezTo>
                    <a:pt x="232" y="207"/>
                    <a:pt x="232" y="206"/>
                    <a:pt x="232" y="206"/>
                  </a:cubicBezTo>
                  <a:cubicBezTo>
                    <a:pt x="233" y="204"/>
                    <a:pt x="230" y="205"/>
                    <a:pt x="229" y="204"/>
                  </a:cubicBezTo>
                  <a:cubicBezTo>
                    <a:pt x="227" y="202"/>
                    <a:pt x="224" y="202"/>
                    <a:pt x="223" y="201"/>
                  </a:cubicBezTo>
                  <a:cubicBezTo>
                    <a:pt x="222" y="199"/>
                    <a:pt x="219" y="194"/>
                    <a:pt x="217" y="194"/>
                  </a:cubicBezTo>
                  <a:cubicBezTo>
                    <a:pt x="215" y="194"/>
                    <a:pt x="213" y="194"/>
                    <a:pt x="210" y="193"/>
                  </a:cubicBezTo>
                  <a:cubicBezTo>
                    <a:pt x="208" y="191"/>
                    <a:pt x="207" y="191"/>
                    <a:pt x="205" y="192"/>
                  </a:cubicBezTo>
                  <a:cubicBezTo>
                    <a:pt x="203" y="193"/>
                    <a:pt x="207" y="193"/>
                    <a:pt x="207" y="194"/>
                  </a:cubicBezTo>
                  <a:cubicBezTo>
                    <a:pt x="206" y="195"/>
                    <a:pt x="208" y="196"/>
                    <a:pt x="209" y="196"/>
                  </a:cubicBezTo>
                  <a:cubicBezTo>
                    <a:pt x="210" y="196"/>
                    <a:pt x="211" y="198"/>
                    <a:pt x="212" y="199"/>
                  </a:cubicBezTo>
                  <a:cubicBezTo>
                    <a:pt x="214" y="199"/>
                    <a:pt x="214" y="201"/>
                    <a:pt x="216" y="201"/>
                  </a:cubicBezTo>
                  <a:cubicBezTo>
                    <a:pt x="217" y="201"/>
                    <a:pt x="218" y="203"/>
                    <a:pt x="219" y="204"/>
                  </a:cubicBezTo>
                  <a:cubicBezTo>
                    <a:pt x="219" y="205"/>
                    <a:pt x="221" y="204"/>
                    <a:pt x="221" y="205"/>
                  </a:cubicBezTo>
                  <a:cubicBezTo>
                    <a:pt x="221" y="206"/>
                    <a:pt x="223" y="207"/>
                    <a:pt x="223" y="208"/>
                  </a:cubicBezTo>
                  <a:cubicBezTo>
                    <a:pt x="224" y="208"/>
                    <a:pt x="224" y="208"/>
                    <a:pt x="224" y="208"/>
                  </a:cubicBezTo>
                  <a:cubicBezTo>
                    <a:pt x="224" y="209"/>
                    <a:pt x="224" y="213"/>
                    <a:pt x="226" y="215"/>
                  </a:cubicBezTo>
                  <a:cubicBezTo>
                    <a:pt x="228" y="217"/>
                    <a:pt x="227" y="219"/>
                    <a:pt x="228" y="220"/>
                  </a:cubicBezTo>
                  <a:cubicBezTo>
                    <a:pt x="230" y="221"/>
                    <a:pt x="230" y="222"/>
                    <a:pt x="228" y="221"/>
                  </a:cubicBezTo>
                  <a:cubicBezTo>
                    <a:pt x="227" y="221"/>
                    <a:pt x="228" y="223"/>
                    <a:pt x="227" y="226"/>
                  </a:cubicBezTo>
                  <a:cubicBezTo>
                    <a:pt x="227" y="229"/>
                    <a:pt x="227" y="236"/>
                    <a:pt x="227" y="239"/>
                  </a:cubicBezTo>
                  <a:cubicBezTo>
                    <a:pt x="226" y="241"/>
                    <a:pt x="224" y="244"/>
                    <a:pt x="225" y="247"/>
                  </a:cubicBezTo>
                  <a:cubicBezTo>
                    <a:pt x="227" y="249"/>
                    <a:pt x="228" y="252"/>
                    <a:pt x="227" y="255"/>
                  </a:cubicBezTo>
                  <a:cubicBezTo>
                    <a:pt x="226" y="258"/>
                    <a:pt x="226" y="259"/>
                    <a:pt x="228" y="262"/>
                  </a:cubicBezTo>
                  <a:cubicBezTo>
                    <a:pt x="229" y="264"/>
                    <a:pt x="228" y="267"/>
                    <a:pt x="229" y="268"/>
                  </a:cubicBezTo>
                  <a:cubicBezTo>
                    <a:pt x="230" y="269"/>
                    <a:pt x="232" y="271"/>
                    <a:pt x="233" y="273"/>
                  </a:cubicBezTo>
                  <a:cubicBezTo>
                    <a:pt x="234" y="275"/>
                    <a:pt x="235" y="273"/>
                    <a:pt x="236" y="276"/>
                  </a:cubicBezTo>
                  <a:cubicBezTo>
                    <a:pt x="236" y="278"/>
                    <a:pt x="236" y="278"/>
                    <a:pt x="238" y="279"/>
                  </a:cubicBezTo>
                  <a:cubicBezTo>
                    <a:pt x="239" y="279"/>
                    <a:pt x="238" y="282"/>
                    <a:pt x="238" y="283"/>
                  </a:cubicBezTo>
                  <a:cubicBezTo>
                    <a:pt x="238" y="284"/>
                    <a:pt x="241" y="286"/>
                    <a:pt x="244" y="288"/>
                  </a:cubicBezTo>
                  <a:cubicBezTo>
                    <a:pt x="247" y="291"/>
                    <a:pt x="244" y="293"/>
                    <a:pt x="246" y="293"/>
                  </a:cubicBezTo>
                  <a:cubicBezTo>
                    <a:pt x="248" y="293"/>
                    <a:pt x="250" y="294"/>
                    <a:pt x="253" y="296"/>
                  </a:cubicBezTo>
                  <a:cubicBezTo>
                    <a:pt x="255" y="297"/>
                    <a:pt x="255" y="296"/>
                    <a:pt x="257" y="297"/>
                  </a:cubicBezTo>
                  <a:cubicBezTo>
                    <a:pt x="258" y="297"/>
                    <a:pt x="261" y="300"/>
                    <a:pt x="262" y="302"/>
                  </a:cubicBezTo>
                  <a:cubicBezTo>
                    <a:pt x="262" y="303"/>
                    <a:pt x="262" y="304"/>
                    <a:pt x="263" y="306"/>
                  </a:cubicBezTo>
                  <a:cubicBezTo>
                    <a:pt x="263" y="307"/>
                    <a:pt x="264" y="308"/>
                    <a:pt x="266" y="310"/>
                  </a:cubicBezTo>
                  <a:cubicBezTo>
                    <a:pt x="268" y="313"/>
                    <a:pt x="270" y="318"/>
                    <a:pt x="270" y="320"/>
                  </a:cubicBezTo>
                  <a:cubicBezTo>
                    <a:pt x="270" y="322"/>
                    <a:pt x="273" y="323"/>
                    <a:pt x="276" y="325"/>
                  </a:cubicBezTo>
                  <a:cubicBezTo>
                    <a:pt x="279" y="327"/>
                    <a:pt x="279" y="331"/>
                    <a:pt x="279" y="332"/>
                  </a:cubicBezTo>
                  <a:cubicBezTo>
                    <a:pt x="278" y="333"/>
                    <a:pt x="275" y="331"/>
                    <a:pt x="275" y="332"/>
                  </a:cubicBezTo>
                  <a:cubicBezTo>
                    <a:pt x="274" y="333"/>
                    <a:pt x="279" y="337"/>
                    <a:pt x="281" y="337"/>
                  </a:cubicBezTo>
                  <a:cubicBezTo>
                    <a:pt x="283" y="337"/>
                    <a:pt x="284" y="338"/>
                    <a:pt x="287" y="340"/>
                  </a:cubicBezTo>
                  <a:cubicBezTo>
                    <a:pt x="289" y="343"/>
                    <a:pt x="289" y="346"/>
                    <a:pt x="288" y="347"/>
                  </a:cubicBezTo>
                  <a:cubicBezTo>
                    <a:pt x="287" y="348"/>
                    <a:pt x="290" y="349"/>
                    <a:pt x="294" y="352"/>
                  </a:cubicBezTo>
                  <a:cubicBezTo>
                    <a:pt x="298" y="354"/>
                    <a:pt x="299" y="357"/>
                    <a:pt x="299" y="358"/>
                  </a:cubicBezTo>
                  <a:cubicBezTo>
                    <a:pt x="300" y="360"/>
                    <a:pt x="301" y="359"/>
                    <a:pt x="302" y="357"/>
                  </a:cubicBezTo>
                  <a:cubicBezTo>
                    <a:pt x="302" y="355"/>
                    <a:pt x="301" y="355"/>
                    <a:pt x="301" y="353"/>
                  </a:cubicBezTo>
                  <a:cubicBezTo>
                    <a:pt x="301" y="351"/>
                    <a:pt x="298" y="351"/>
                    <a:pt x="296" y="351"/>
                  </a:cubicBezTo>
                  <a:cubicBezTo>
                    <a:pt x="295" y="351"/>
                    <a:pt x="297" y="348"/>
                    <a:pt x="295" y="346"/>
                  </a:cubicBezTo>
                  <a:cubicBezTo>
                    <a:pt x="294" y="345"/>
                    <a:pt x="293" y="342"/>
                    <a:pt x="292" y="339"/>
                  </a:cubicBezTo>
                  <a:cubicBezTo>
                    <a:pt x="291" y="337"/>
                    <a:pt x="288" y="334"/>
                    <a:pt x="286" y="331"/>
                  </a:cubicBezTo>
                  <a:cubicBezTo>
                    <a:pt x="285" y="329"/>
                    <a:pt x="283" y="327"/>
                    <a:pt x="282" y="326"/>
                  </a:cubicBezTo>
                  <a:cubicBezTo>
                    <a:pt x="281" y="325"/>
                    <a:pt x="284" y="324"/>
                    <a:pt x="283" y="323"/>
                  </a:cubicBezTo>
                  <a:cubicBezTo>
                    <a:pt x="282" y="322"/>
                    <a:pt x="280" y="322"/>
                    <a:pt x="279" y="321"/>
                  </a:cubicBezTo>
                  <a:cubicBezTo>
                    <a:pt x="277" y="321"/>
                    <a:pt x="276" y="319"/>
                    <a:pt x="276" y="317"/>
                  </a:cubicBezTo>
                  <a:cubicBezTo>
                    <a:pt x="276" y="316"/>
                    <a:pt x="275" y="311"/>
                    <a:pt x="274" y="310"/>
                  </a:cubicBezTo>
                  <a:cubicBezTo>
                    <a:pt x="274" y="308"/>
                    <a:pt x="275" y="309"/>
                    <a:pt x="276" y="309"/>
                  </a:cubicBezTo>
                  <a:cubicBezTo>
                    <a:pt x="277" y="310"/>
                    <a:pt x="277" y="311"/>
                    <a:pt x="278" y="310"/>
                  </a:cubicBezTo>
                  <a:cubicBezTo>
                    <a:pt x="279" y="310"/>
                    <a:pt x="280" y="310"/>
                    <a:pt x="281" y="311"/>
                  </a:cubicBezTo>
                  <a:cubicBezTo>
                    <a:pt x="281" y="313"/>
                    <a:pt x="283" y="311"/>
                    <a:pt x="284" y="312"/>
                  </a:cubicBezTo>
                  <a:cubicBezTo>
                    <a:pt x="285" y="313"/>
                    <a:pt x="282" y="313"/>
                    <a:pt x="285" y="319"/>
                  </a:cubicBezTo>
                  <a:cubicBezTo>
                    <a:pt x="288" y="324"/>
                    <a:pt x="286" y="321"/>
                    <a:pt x="286" y="324"/>
                  </a:cubicBezTo>
                  <a:cubicBezTo>
                    <a:pt x="286" y="328"/>
                    <a:pt x="288" y="326"/>
                    <a:pt x="288" y="326"/>
                  </a:cubicBezTo>
                  <a:cubicBezTo>
                    <a:pt x="289" y="325"/>
                    <a:pt x="290" y="327"/>
                    <a:pt x="292" y="329"/>
                  </a:cubicBezTo>
                  <a:cubicBezTo>
                    <a:pt x="293" y="330"/>
                    <a:pt x="296" y="331"/>
                    <a:pt x="296" y="332"/>
                  </a:cubicBezTo>
                  <a:cubicBezTo>
                    <a:pt x="296" y="333"/>
                    <a:pt x="297" y="335"/>
                    <a:pt x="299" y="335"/>
                  </a:cubicBezTo>
                  <a:cubicBezTo>
                    <a:pt x="300" y="335"/>
                    <a:pt x="301" y="337"/>
                    <a:pt x="302" y="338"/>
                  </a:cubicBezTo>
                  <a:cubicBezTo>
                    <a:pt x="303" y="338"/>
                    <a:pt x="304" y="339"/>
                    <a:pt x="303" y="341"/>
                  </a:cubicBezTo>
                  <a:cubicBezTo>
                    <a:pt x="302" y="342"/>
                    <a:pt x="303" y="343"/>
                    <a:pt x="306" y="345"/>
                  </a:cubicBezTo>
                  <a:cubicBezTo>
                    <a:pt x="309" y="346"/>
                    <a:pt x="308" y="346"/>
                    <a:pt x="310" y="349"/>
                  </a:cubicBezTo>
                  <a:cubicBezTo>
                    <a:pt x="313" y="351"/>
                    <a:pt x="320" y="359"/>
                    <a:pt x="321" y="361"/>
                  </a:cubicBezTo>
                  <a:cubicBezTo>
                    <a:pt x="323" y="363"/>
                    <a:pt x="323" y="365"/>
                    <a:pt x="324" y="366"/>
                  </a:cubicBezTo>
                  <a:cubicBezTo>
                    <a:pt x="324" y="368"/>
                    <a:pt x="323" y="369"/>
                    <a:pt x="324" y="370"/>
                  </a:cubicBezTo>
                  <a:cubicBezTo>
                    <a:pt x="324" y="371"/>
                    <a:pt x="322" y="371"/>
                    <a:pt x="322" y="372"/>
                  </a:cubicBezTo>
                  <a:cubicBezTo>
                    <a:pt x="322" y="373"/>
                    <a:pt x="324" y="378"/>
                    <a:pt x="326" y="378"/>
                  </a:cubicBezTo>
                  <a:cubicBezTo>
                    <a:pt x="328" y="379"/>
                    <a:pt x="331" y="382"/>
                    <a:pt x="333" y="383"/>
                  </a:cubicBezTo>
                  <a:cubicBezTo>
                    <a:pt x="335" y="385"/>
                    <a:pt x="338" y="385"/>
                    <a:pt x="342" y="386"/>
                  </a:cubicBezTo>
                  <a:cubicBezTo>
                    <a:pt x="345" y="387"/>
                    <a:pt x="347" y="390"/>
                    <a:pt x="352" y="391"/>
                  </a:cubicBezTo>
                  <a:cubicBezTo>
                    <a:pt x="356" y="392"/>
                    <a:pt x="360" y="394"/>
                    <a:pt x="363" y="396"/>
                  </a:cubicBezTo>
                  <a:cubicBezTo>
                    <a:pt x="366" y="398"/>
                    <a:pt x="370" y="397"/>
                    <a:pt x="374" y="395"/>
                  </a:cubicBezTo>
                  <a:cubicBezTo>
                    <a:pt x="378" y="394"/>
                    <a:pt x="381" y="396"/>
                    <a:pt x="383" y="397"/>
                  </a:cubicBezTo>
                  <a:cubicBezTo>
                    <a:pt x="384" y="397"/>
                    <a:pt x="386" y="399"/>
                    <a:pt x="388" y="401"/>
                  </a:cubicBezTo>
                  <a:cubicBezTo>
                    <a:pt x="388" y="401"/>
                    <a:pt x="388" y="401"/>
                    <a:pt x="388" y="401"/>
                  </a:cubicBezTo>
                  <a:cubicBezTo>
                    <a:pt x="407" y="400"/>
                    <a:pt x="407" y="400"/>
                    <a:pt x="407" y="400"/>
                  </a:cubicBezTo>
                  <a:cubicBezTo>
                    <a:pt x="436" y="401"/>
                    <a:pt x="436" y="401"/>
                    <a:pt x="436" y="401"/>
                  </a:cubicBezTo>
                  <a:cubicBezTo>
                    <a:pt x="436" y="398"/>
                    <a:pt x="433" y="399"/>
                    <a:pt x="431" y="397"/>
                  </a:cubicBezTo>
                  <a:cubicBezTo>
                    <a:pt x="428" y="394"/>
                    <a:pt x="423" y="395"/>
                    <a:pt x="420" y="397"/>
                  </a:cubicBezTo>
                  <a:cubicBezTo>
                    <a:pt x="417" y="398"/>
                    <a:pt x="413" y="395"/>
                    <a:pt x="410" y="397"/>
                  </a:cubicBezTo>
                  <a:cubicBezTo>
                    <a:pt x="410" y="397"/>
                    <a:pt x="410" y="397"/>
                    <a:pt x="410" y="397"/>
                  </a:cubicBezTo>
                  <a:cubicBezTo>
                    <a:pt x="408" y="398"/>
                    <a:pt x="408" y="397"/>
                    <a:pt x="408" y="396"/>
                  </a:cubicBezTo>
                  <a:cubicBezTo>
                    <a:pt x="408" y="395"/>
                    <a:pt x="409" y="394"/>
                    <a:pt x="410" y="393"/>
                  </a:cubicBezTo>
                  <a:cubicBezTo>
                    <a:pt x="412" y="392"/>
                    <a:pt x="409" y="385"/>
                    <a:pt x="411" y="385"/>
                  </a:cubicBezTo>
                  <a:cubicBezTo>
                    <a:pt x="412" y="385"/>
                    <a:pt x="412" y="385"/>
                    <a:pt x="412" y="384"/>
                  </a:cubicBezTo>
                  <a:cubicBezTo>
                    <a:pt x="414" y="383"/>
                    <a:pt x="414" y="380"/>
                    <a:pt x="414" y="377"/>
                  </a:cubicBezTo>
                  <a:cubicBezTo>
                    <a:pt x="415" y="374"/>
                    <a:pt x="414" y="373"/>
                    <a:pt x="415" y="371"/>
                  </a:cubicBezTo>
                  <a:cubicBezTo>
                    <a:pt x="417" y="370"/>
                    <a:pt x="419" y="370"/>
                    <a:pt x="418" y="367"/>
                  </a:cubicBezTo>
                  <a:cubicBezTo>
                    <a:pt x="418" y="365"/>
                    <a:pt x="416" y="367"/>
                    <a:pt x="414" y="366"/>
                  </a:cubicBezTo>
                  <a:cubicBezTo>
                    <a:pt x="412" y="365"/>
                    <a:pt x="410" y="366"/>
                    <a:pt x="406" y="366"/>
                  </a:cubicBezTo>
                  <a:cubicBezTo>
                    <a:pt x="401" y="367"/>
                    <a:pt x="399" y="369"/>
                    <a:pt x="399" y="372"/>
                  </a:cubicBezTo>
                  <a:cubicBezTo>
                    <a:pt x="399" y="376"/>
                    <a:pt x="398" y="374"/>
                    <a:pt x="398" y="377"/>
                  </a:cubicBezTo>
                  <a:cubicBezTo>
                    <a:pt x="398" y="380"/>
                    <a:pt x="394" y="380"/>
                    <a:pt x="394" y="382"/>
                  </a:cubicBezTo>
                  <a:cubicBezTo>
                    <a:pt x="395" y="383"/>
                    <a:pt x="391" y="382"/>
                    <a:pt x="390" y="381"/>
                  </a:cubicBezTo>
                  <a:cubicBezTo>
                    <a:pt x="390" y="381"/>
                    <a:pt x="380" y="384"/>
                    <a:pt x="378" y="384"/>
                  </a:cubicBezTo>
                  <a:cubicBezTo>
                    <a:pt x="377" y="384"/>
                    <a:pt x="375" y="381"/>
                    <a:pt x="373" y="381"/>
                  </a:cubicBezTo>
                  <a:cubicBezTo>
                    <a:pt x="371" y="381"/>
                    <a:pt x="370" y="378"/>
                    <a:pt x="370" y="376"/>
                  </a:cubicBezTo>
                  <a:cubicBezTo>
                    <a:pt x="369" y="373"/>
                    <a:pt x="366" y="371"/>
                    <a:pt x="364" y="369"/>
                  </a:cubicBezTo>
                  <a:cubicBezTo>
                    <a:pt x="363" y="367"/>
                    <a:pt x="362" y="362"/>
                    <a:pt x="362" y="359"/>
                  </a:cubicBezTo>
                  <a:cubicBezTo>
                    <a:pt x="362" y="356"/>
                    <a:pt x="362" y="351"/>
                    <a:pt x="364" y="345"/>
                  </a:cubicBezTo>
                  <a:cubicBezTo>
                    <a:pt x="364" y="344"/>
                    <a:pt x="364" y="343"/>
                    <a:pt x="364" y="343"/>
                  </a:cubicBezTo>
                  <a:cubicBezTo>
                    <a:pt x="364" y="342"/>
                    <a:pt x="364" y="342"/>
                    <a:pt x="363" y="342"/>
                  </a:cubicBezTo>
                  <a:cubicBezTo>
                    <a:pt x="364" y="342"/>
                    <a:pt x="364" y="342"/>
                    <a:pt x="364" y="343"/>
                  </a:cubicBezTo>
                  <a:cubicBezTo>
                    <a:pt x="365" y="339"/>
                    <a:pt x="361" y="338"/>
                    <a:pt x="363" y="336"/>
                  </a:cubicBezTo>
                  <a:cubicBezTo>
                    <a:pt x="366" y="334"/>
                    <a:pt x="363" y="332"/>
                    <a:pt x="364" y="331"/>
                  </a:cubicBezTo>
                  <a:cubicBezTo>
                    <a:pt x="366" y="330"/>
                    <a:pt x="368" y="329"/>
                    <a:pt x="368" y="328"/>
                  </a:cubicBezTo>
                  <a:cubicBezTo>
                    <a:pt x="368" y="327"/>
                    <a:pt x="369" y="327"/>
                    <a:pt x="371" y="327"/>
                  </a:cubicBezTo>
                  <a:cubicBezTo>
                    <a:pt x="373" y="327"/>
                    <a:pt x="376" y="324"/>
                    <a:pt x="376" y="323"/>
                  </a:cubicBezTo>
                  <a:cubicBezTo>
                    <a:pt x="376" y="321"/>
                    <a:pt x="376" y="321"/>
                    <a:pt x="379" y="322"/>
                  </a:cubicBezTo>
                  <a:cubicBezTo>
                    <a:pt x="381" y="322"/>
                    <a:pt x="380" y="319"/>
                    <a:pt x="382" y="320"/>
                  </a:cubicBezTo>
                  <a:cubicBezTo>
                    <a:pt x="383" y="320"/>
                    <a:pt x="384" y="321"/>
                    <a:pt x="384" y="320"/>
                  </a:cubicBezTo>
                  <a:cubicBezTo>
                    <a:pt x="384" y="319"/>
                    <a:pt x="386" y="319"/>
                    <a:pt x="387" y="320"/>
                  </a:cubicBezTo>
                  <a:cubicBezTo>
                    <a:pt x="388" y="322"/>
                    <a:pt x="391" y="322"/>
                    <a:pt x="391" y="321"/>
                  </a:cubicBezTo>
                  <a:cubicBezTo>
                    <a:pt x="391" y="319"/>
                    <a:pt x="393" y="321"/>
                    <a:pt x="394" y="322"/>
                  </a:cubicBezTo>
                  <a:cubicBezTo>
                    <a:pt x="396" y="324"/>
                    <a:pt x="397" y="323"/>
                    <a:pt x="399" y="323"/>
                  </a:cubicBezTo>
                  <a:cubicBezTo>
                    <a:pt x="401" y="323"/>
                    <a:pt x="401" y="323"/>
                    <a:pt x="401" y="322"/>
                  </a:cubicBezTo>
                  <a:cubicBezTo>
                    <a:pt x="401" y="320"/>
                    <a:pt x="403" y="325"/>
                    <a:pt x="406" y="325"/>
                  </a:cubicBezTo>
                  <a:cubicBezTo>
                    <a:pt x="408" y="325"/>
                    <a:pt x="406" y="323"/>
                    <a:pt x="404" y="322"/>
                  </a:cubicBezTo>
                  <a:cubicBezTo>
                    <a:pt x="403" y="321"/>
                    <a:pt x="405" y="320"/>
                    <a:pt x="403" y="319"/>
                  </a:cubicBezTo>
                  <a:cubicBezTo>
                    <a:pt x="402" y="318"/>
                    <a:pt x="405" y="317"/>
                    <a:pt x="408" y="317"/>
                  </a:cubicBezTo>
                  <a:cubicBezTo>
                    <a:pt x="411" y="317"/>
                    <a:pt x="410" y="318"/>
                    <a:pt x="411" y="316"/>
                  </a:cubicBezTo>
                  <a:cubicBezTo>
                    <a:pt x="412" y="315"/>
                    <a:pt x="413" y="316"/>
                    <a:pt x="413" y="318"/>
                  </a:cubicBezTo>
                  <a:cubicBezTo>
                    <a:pt x="413" y="319"/>
                    <a:pt x="418" y="317"/>
                    <a:pt x="420" y="317"/>
                  </a:cubicBezTo>
                  <a:cubicBezTo>
                    <a:pt x="423" y="317"/>
                    <a:pt x="425" y="319"/>
                    <a:pt x="425" y="320"/>
                  </a:cubicBezTo>
                  <a:cubicBezTo>
                    <a:pt x="425" y="322"/>
                    <a:pt x="427" y="322"/>
                    <a:pt x="429" y="321"/>
                  </a:cubicBezTo>
                  <a:cubicBezTo>
                    <a:pt x="430" y="319"/>
                    <a:pt x="432" y="318"/>
                    <a:pt x="433" y="319"/>
                  </a:cubicBezTo>
                  <a:cubicBezTo>
                    <a:pt x="435" y="321"/>
                    <a:pt x="436" y="323"/>
                    <a:pt x="438" y="325"/>
                  </a:cubicBezTo>
                  <a:cubicBezTo>
                    <a:pt x="440" y="327"/>
                    <a:pt x="438" y="329"/>
                    <a:pt x="439" y="331"/>
                  </a:cubicBezTo>
                  <a:cubicBezTo>
                    <a:pt x="440" y="332"/>
                    <a:pt x="438" y="334"/>
                    <a:pt x="441" y="336"/>
                  </a:cubicBezTo>
                  <a:cubicBezTo>
                    <a:pt x="443" y="337"/>
                    <a:pt x="441" y="341"/>
                    <a:pt x="443" y="341"/>
                  </a:cubicBezTo>
                  <a:cubicBezTo>
                    <a:pt x="445" y="342"/>
                    <a:pt x="446" y="344"/>
                    <a:pt x="446" y="346"/>
                  </a:cubicBezTo>
                  <a:cubicBezTo>
                    <a:pt x="446" y="347"/>
                    <a:pt x="450" y="348"/>
                    <a:pt x="450" y="346"/>
                  </a:cubicBezTo>
                  <a:cubicBezTo>
                    <a:pt x="450" y="344"/>
                    <a:pt x="452" y="342"/>
                    <a:pt x="452" y="340"/>
                  </a:cubicBezTo>
                  <a:cubicBezTo>
                    <a:pt x="453" y="338"/>
                    <a:pt x="451" y="332"/>
                    <a:pt x="450" y="330"/>
                  </a:cubicBezTo>
                  <a:cubicBezTo>
                    <a:pt x="448" y="328"/>
                    <a:pt x="450" y="327"/>
                    <a:pt x="448" y="325"/>
                  </a:cubicBezTo>
                  <a:cubicBezTo>
                    <a:pt x="446" y="323"/>
                    <a:pt x="445" y="318"/>
                    <a:pt x="445" y="315"/>
                  </a:cubicBezTo>
                  <a:cubicBezTo>
                    <a:pt x="445" y="312"/>
                    <a:pt x="449" y="306"/>
                    <a:pt x="451" y="304"/>
                  </a:cubicBezTo>
                  <a:cubicBezTo>
                    <a:pt x="453" y="303"/>
                    <a:pt x="455" y="304"/>
                    <a:pt x="456" y="302"/>
                  </a:cubicBezTo>
                  <a:cubicBezTo>
                    <a:pt x="456" y="300"/>
                    <a:pt x="459" y="298"/>
                    <a:pt x="460" y="298"/>
                  </a:cubicBezTo>
                  <a:cubicBezTo>
                    <a:pt x="461" y="298"/>
                    <a:pt x="463" y="298"/>
                    <a:pt x="463" y="296"/>
                  </a:cubicBezTo>
                  <a:cubicBezTo>
                    <a:pt x="463" y="295"/>
                    <a:pt x="466" y="293"/>
                    <a:pt x="468" y="293"/>
                  </a:cubicBezTo>
                  <a:cubicBezTo>
                    <a:pt x="471" y="292"/>
                    <a:pt x="470" y="291"/>
                    <a:pt x="469" y="289"/>
                  </a:cubicBezTo>
                  <a:cubicBezTo>
                    <a:pt x="468" y="288"/>
                    <a:pt x="470" y="287"/>
                    <a:pt x="470" y="288"/>
                  </a:cubicBezTo>
                  <a:cubicBezTo>
                    <a:pt x="471" y="288"/>
                    <a:pt x="473" y="289"/>
                    <a:pt x="474" y="288"/>
                  </a:cubicBezTo>
                  <a:cubicBezTo>
                    <a:pt x="475" y="287"/>
                    <a:pt x="477" y="285"/>
                    <a:pt x="475" y="285"/>
                  </a:cubicBezTo>
                  <a:cubicBezTo>
                    <a:pt x="472" y="285"/>
                    <a:pt x="472" y="284"/>
                    <a:pt x="473" y="283"/>
                  </a:cubicBezTo>
                  <a:cubicBezTo>
                    <a:pt x="475" y="282"/>
                    <a:pt x="474" y="280"/>
                    <a:pt x="472" y="279"/>
                  </a:cubicBezTo>
                  <a:cubicBezTo>
                    <a:pt x="470" y="279"/>
                    <a:pt x="470" y="278"/>
                    <a:pt x="471" y="277"/>
                  </a:cubicBezTo>
                  <a:cubicBezTo>
                    <a:pt x="473" y="276"/>
                    <a:pt x="470" y="274"/>
                    <a:pt x="468" y="273"/>
                  </a:cubicBezTo>
                  <a:cubicBezTo>
                    <a:pt x="467" y="272"/>
                    <a:pt x="469" y="271"/>
                    <a:pt x="470" y="271"/>
                  </a:cubicBezTo>
                  <a:cubicBezTo>
                    <a:pt x="471" y="271"/>
                    <a:pt x="470" y="265"/>
                    <a:pt x="471" y="264"/>
                  </a:cubicBezTo>
                  <a:cubicBezTo>
                    <a:pt x="472" y="263"/>
                    <a:pt x="473" y="263"/>
                    <a:pt x="473" y="264"/>
                  </a:cubicBezTo>
                  <a:cubicBezTo>
                    <a:pt x="472" y="265"/>
                    <a:pt x="471" y="267"/>
                    <a:pt x="472" y="269"/>
                  </a:cubicBezTo>
                  <a:cubicBezTo>
                    <a:pt x="474" y="271"/>
                    <a:pt x="474" y="273"/>
                    <a:pt x="474" y="275"/>
                  </a:cubicBezTo>
                  <a:cubicBezTo>
                    <a:pt x="473" y="278"/>
                    <a:pt x="474" y="277"/>
                    <a:pt x="476" y="274"/>
                  </a:cubicBezTo>
                  <a:cubicBezTo>
                    <a:pt x="478" y="270"/>
                    <a:pt x="478" y="267"/>
                    <a:pt x="477" y="267"/>
                  </a:cubicBezTo>
                  <a:cubicBezTo>
                    <a:pt x="476" y="267"/>
                    <a:pt x="476" y="263"/>
                    <a:pt x="477" y="265"/>
                  </a:cubicBezTo>
                  <a:cubicBezTo>
                    <a:pt x="478" y="267"/>
                    <a:pt x="479" y="267"/>
                    <a:pt x="481" y="265"/>
                  </a:cubicBezTo>
                  <a:cubicBezTo>
                    <a:pt x="482" y="263"/>
                    <a:pt x="484" y="259"/>
                    <a:pt x="483" y="258"/>
                  </a:cubicBezTo>
                  <a:cubicBezTo>
                    <a:pt x="482" y="258"/>
                    <a:pt x="484" y="257"/>
                    <a:pt x="486" y="257"/>
                  </a:cubicBezTo>
                  <a:cubicBezTo>
                    <a:pt x="488" y="257"/>
                    <a:pt x="493" y="256"/>
                    <a:pt x="494" y="255"/>
                  </a:cubicBezTo>
                  <a:cubicBezTo>
                    <a:pt x="495" y="253"/>
                    <a:pt x="486" y="256"/>
                    <a:pt x="486" y="255"/>
                  </a:cubicBezTo>
                  <a:cubicBezTo>
                    <a:pt x="486" y="253"/>
                    <a:pt x="491" y="252"/>
                    <a:pt x="494" y="252"/>
                  </a:cubicBezTo>
                  <a:cubicBezTo>
                    <a:pt x="497" y="252"/>
                    <a:pt x="495" y="248"/>
                    <a:pt x="497" y="250"/>
                  </a:cubicBezTo>
                  <a:cubicBezTo>
                    <a:pt x="498" y="251"/>
                    <a:pt x="499" y="251"/>
                    <a:pt x="501" y="250"/>
                  </a:cubicBezTo>
                  <a:cubicBezTo>
                    <a:pt x="502" y="249"/>
                    <a:pt x="501" y="247"/>
                    <a:pt x="499" y="246"/>
                  </a:cubicBezTo>
                  <a:cubicBezTo>
                    <a:pt x="498" y="246"/>
                    <a:pt x="501" y="245"/>
                    <a:pt x="500" y="244"/>
                  </a:cubicBezTo>
                  <a:cubicBezTo>
                    <a:pt x="500" y="243"/>
                    <a:pt x="501" y="239"/>
                    <a:pt x="503" y="238"/>
                  </a:cubicBezTo>
                  <a:cubicBezTo>
                    <a:pt x="506" y="238"/>
                    <a:pt x="505" y="236"/>
                    <a:pt x="506" y="236"/>
                  </a:cubicBezTo>
                  <a:cubicBezTo>
                    <a:pt x="508" y="236"/>
                    <a:pt x="509" y="234"/>
                    <a:pt x="510" y="233"/>
                  </a:cubicBezTo>
                  <a:cubicBezTo>
                    <a:pt x="512" y="231"/>
                    <a:pt x="514" y="235"/>
                    <a:pt x="516" y="233"/>
                  </a:cubicBezTo>
                  <a:cubicBezTo>
                    <a:pt x="517" y="232"/>
                    <a:pt x="519" y="231"/>
                    <a:pt x="520" y="230"/>
                  </a:cubicBezTo>
                  <a:cubicBezTo>
                    <a:pt x="522" y="229"/>
                    <a:pt x="524" y="228"/>
                    <a:pt x="526" y="228"/>
                  </a:cubicBezTo>
                  <a:cubicBezTo>
                    <a:pt x="528" y="228"/>
                    <a:pt x="531" y="225"/>
                    <a:pt x="532" y="223"/>
                  </a:cubicBezTo>
                  <a:cubicBezTo>
                    <a:pt x="533" y="222"/>
                    <a:pt x="534" y="225"/>
                    <a:pt x="532" y="225"/>
                  </a:cubicBezTo>
                  <a:cubicBezTo>
                    <a:pt x="530" y="226"/>
                    <a:pt x="533" y="227"/>
                    <a:pt x="537" y="227"/>
                  </a:cubicBezTo>
                  <a:cubicBezTo>
                    <a:pt x="540" y="227"/>
                    <a:pt x="535" y="228"/>
                    <a:pt x="533" y="228"/>
                  </a:cubicBezTo>
                  <a:cubicBezTo>
                    <a:pt x="530" y="228"/>
                    <a:pt x="529" y="229"/>
                    <a:pt x="526" y="232"/>
                  </a:cubicBezTo>
                  <a:cubicBezTo>
                    <a:pt x="523" y="235"/>
                    <a:pt x="524" y="236"/>
                    <a:pt x="526" y="237"/>
                  </a:cubicBezTo>
                  <a:cubicBezTo>
                    <a:pt x="527" y="239"/>
                    <a:pt x="530" y="238"/>
                    <a:pt x="532" y="236"/>
                  </a:cubicBezTo>
                  <a:cubicBezTo>
                    <a:pt x="535" y="234"/>
                    <a:pt x="535" y="232"/>
                    <a:pt x="537" y="232"/>
                  </a:cubicBezTo>
                  <a:cubicBezTo>
                    <a:pt x="540" y="232"/>
                    <a:pt x="546" y="230"/>
                    <a:pt x="549" y="229"/>
                  </a:cubicBezTo>
                  <a:cubicBezTo>
                    <a:pt x="548" y="218"/>
                    <a:pt x="548" y="218"/>
                    <a:pt x="548" y="218"/>
                  </a:cubicBezTo>
                  <a:cubicBezTo>
                    <a:pt x="554" y="195"/>
                    <a:pt x="554" y="195"/>
                    <a:pt x="554" y="195"/>
                  </a:cubicBezTo>
                  <a:cubicBezTo>
                    <a:pt x="553" y="195"/>
                    <a:pt x="551" y="195"/>
                    <a:pt x="547" y="195"/>
                  </a:cubicBezTo>
                  <a:moveTo>
                    <a:pt x="398" y="386"/>
                  </a:moveTo>
                  <a:cubicBezTo>
                    <a:pt x="398" y="386"/>
                    <a:pt x="398" y="386"/>
                    <a:pt x="398" y="386"/>
                  </a:cubicBezTo>
                  <a:cubicBezTo>
                    <a:pt x="398" y="386"/>
                    <a:pt x="398" y="386"/>
                    <a:pt x="398" y="386"/>
                  </a:cubicBezTo>
                  <a:moveTo>
                    <a:pt x="406" y="390"/>
                  </a:moveTo>
                  <a:cubicBezTo>
                    <a:pt x="406" y="390"/>
                    <a:pt x="406" y="390"/>
                    <a:pt x="406" y="390"/>
                  </a:cubicBezTo>
                  <a:close/>
                  <a:moveTo>
                    <a:pt x="398" y="386"/>
                  </a:moveTo>
                  <a:cubicBezTo>
                    <a:pt x="397" y="386"/>
                    <a:pt x="397" y="386"/>
                    <a:pt x="397" y="386"/>
                  </a:cubicBezTo>
                  <a:cubicBezTo>
                    <a:pt x="397" y="386"/>
                    <a:pt x="397" y="386"/>
                    <a:pt x="398" y="386"/>
                  </a:cubicBezTo>
                  <a:moveTo>
                    <a:pt x="363" y="342"/>
                  </a:moveTo>
                  <a:cubicBezTo>
                    <a:pt x="363" y="342"/>
                    <a:pt x="362" y="342"/>
                    <a:pt x="362" y="342"/>
                  </a:cubicBezTo>
                  <a:cubicBezTo>
                    <a:pt x="362" y="342"/>
                    <a:pt x="363" y="342"/>
                    <a:pt x="363" y="342"/>
                  </a:cubicBezTo>
                  <a:moveTo>
                    <a:pt x="363" y="342"/>
                  </a:moveTo>
                  <a:cubicBezTo>
                    <a:pt x="363" y="342"/>
                    <a:pt x="363" y="342"/>
                    <a:pt x="363" y="342"/>
                  </a:cubicBezTo>
                  <a:cubicBezTo>
                    <a:pt x="363" y="342"/>
                    <a:pt x="363" y="342"/>
                    <a:pt x="363" y="342"/>
                  </a:cubicBezTo>
                  <a:moveTo>
                    <a:pt x="411" y="217"/>
                  </a:moveTo>
                  <a:cubicBezTo>
                    <a:pt x="409" y="217"/>
                    <a:pt x="413" y="212"/>
                    <a:pt x="409" y="214"/>
                  </a:cubicBezTo>
                  <a:cubicBezTo>
                    <a:pt x="406" y="216"/>
                    <a:pt x="400" y="221"/>
                    <a:pt x="398" y="219"/>
                  </a:cubicBezTo>
                  <a:cubicBezTo>
                    <a:pt x="395" y="217"/>
                    <a:pt x="393" y="220"/>
                    <a:pt x="391" y="218"/>
                  </a:cubicBezTo>
                  <a:cubicBezTo>
                    <a:pt x="389" y="216"/>
                    <a:pt x="397" y="211"/>
                    <a:pt x="401" y="211"/>
                  </a:cubicBezTo>
                  <a:cubicBezTo>
                    <a:pt x="402" y="211"/>
                    <a:pt x="403" y="211"/>
                    <a:pt x="404" y="210"/>
                  </a:cubicBezTo>
                  <a:cubicBezTo>
                    <a:pt x="406" y="208"/>
                    <a:pt x="408" y="204"/>
                    <a:pt x="411" y="204"/>
                  </a:cubicBezTo>
                  <a:cubicBezTo>
                    <a:pt x="414" y="204"/>
                    <a:pt x="421" y="205"/>
                    <a:pt x="422" y="208"/>
                  </a:cubicBezTo>
                  <a:cubicBezTo>
                    <a:pt x="422" y="212"/>
                    <a:pt x="427" y="209"/>
                    <a:pt x="427" y="212"/>
                  </a:cubicBezTo>
                  <a:cubicBezTo>
                    <a:pt x="427" y="215"/>
                    <a:pt x="430" y="218"/>
                    <a:pt x="430" y="219"/>
                  </a:cubicBezTo>
                  <a:cubicBezTo>
                    <a:pt x="430" y="220"/>
                    <a:pt x="430" y="220"/>
                    <a:pt x="429" y="220"/>
                  </a:cubicBezTo>
                  <a:cubicBezTo>
                    <a:pt x="427" y="222"/>
                    <a:pt x="428" y="218"/>
                    <a:pt x="424" y="218"/>
                  </a:cubicBezTo>
                  <a:cubicBezTo>
                    <a:pt x="421" y="218"/>
                    <a:pt x="418" y="221"/>
                    <a:pt x="415" y="220"/>
                  </a:cubicBezTo>
                  <a:cubicBezTo>
                    <a:pt x="412" y="219"/>
                    <a:pt x="414" y="217"/>
                    <a:pt x="411" y="217"/>
                  </a:cubicBezTo>
                  <a:moveTo>
                    <a:pt x="433" y="237"/>
                  </a:moveTo>
                  <a:cubicBezTo>
                    <a:pt x="433" y="234"/>
                    <a:pt x="437" y="232"/>
                    <a:pt x="435" y="228"/>
                  </a:cubicBezTo>
                  <a:cubicBezTo>
                    <a:pt x="432" y="224"/>
                    <a:pt x="428" y="224"/>
                    <a:pt x="427" y="227"/>
                  </a:cubicBezTo>
                  <a:cubicBezTo>
                    <a:pt x="426" y="230"/>
                    <a:pt x="423" y="229"/>
                    <a:pt x="422" y="231"/>
                  </a:cubicBezTo>
                  <a:cubicBezTo>
                    <a:pt x="420" y="233"/>
                    <a:pt x="419" y="238"/>
                    <a:pt x="420" y="242"/>
                  </a:cubicBezTo>
                  <a:cubicBezTo>
                    <a:pt x="421" y="245"/>
                    <a:pt x="420" y="247"/>
                    <a:pt x="417" y="249"/>
                  </a:cubicBezTo>
                  <a:cubicBezTo>
                    <a:pt x="413" y="251"/>
                    <a:pt x="411" y="246"/>
                    <a:pt x="413" y="240"/>
                  </a:cubicBezTo>
                  <a:cubicBezTo>
                    <a:pt x="414" y="235"/>
                    <a:pt x="416" y="231"/>
                    <a:pt x="414" y="231"/>
                  </a:cubicBezTo>
                  <a:cubicBezTo>
                    <a:pt x="412" y="231"/>
                    <a:pt x="417" y="225"/>
                    <a:pt x="422" y="224"/>
                  </a:cubicBezTo>
                  <a:cubicBezTo>
                    <a:pt x="426" y="223"/>
                    <a:pt x="432" y="223"/>
                    <a:pt x="432" y="222"/>
                  </a:cubicBezTo>
                  <a:cubicBezTo>
                    <a:pt x="432" y="222"/>
                    <a:pt x="432" y="222"/>
                    <a:pt x="433" y="221"/>
                  </a:cubicBezTo>
                  <a:cubicBezTo>
                    <a:pt x="434" y="221"/>
                    <a:pt x="438" y="222"/>
                    <a:pt x="441" y="223"/>
                  </a:cubicBezTo>
                  <a:cubicBezTo>
                    <a:pt x="444" y="224"/>
                    <a:pt x="449" y="221"/>
                    <a:pt x="450" y="225"/>
                  </a:cubicBezTo>
                  <a:cubicBezTo>
                    <a:pt x="452" y="229"/>
                    <a:pt x="455" y="232"/>
                    <a:pt x="452" y="232"/>
                  </a:cubicBezTo>
                  <a:cubicBezTo>
                    <a:pt x="449" y="232"/>
                    <a:pt x="445" y="228"/>
                    <a:pt x="445" y="230"/>
                  </a:cubicBezTo>
                  <a:cubicBezTo>
                    <a:pt x="446" y="233"/>
                    <a:pt x="444" y="232"/>
                    <a:pt x="444" y="235"/>
                  </a:cubicBezTo>
                  <a:cubicBezTo>
                    <a:pt x="444" y="238"/>
                    <a:pt x="441" y="243"/>
                    <a:pt x="440" y="243"/>
                  </a:cubicBezTo>
                  <a:cubicBezTo>
                    <a:pt x="440" y="243"/>
                    <a:pt x="440" y="243"/>
                    <a:pt x="440" y="243"/>
                  </a:cubicBezTo>
                  <a:cubicBezTo>
                    <a:pt x="439" y="242"/>
                    <a:pt x="441" y="237"/>
                    <a:pt x="438" y="236"/>
                  </a:cubicBezTo>
                  <a:cubicBezTo>
                    <a:pt x="435" y="235"/>
                    <a:pt x="432" y="240"/>
                    <a:pt x="433" y="237"/>
                  </a:cubicBezTo>
                  <a:moveTo>
                    <a:pt x="445" y="251"/>
                  </a:moveTo>
                  <a:cubicBezTo>
                    <a:pt x="441" y="253"/>
                    <a:pt x="435" y="252"/>
                    <a:pt x="435" y="249"/>
                  </a:cubicBezTo>
                  <a:cubicBezTo>
                    <a:pt x="435" y="245"/>
                    <a:pt x="438" y="246"/>
                    <a:pt x="439" y="247"/>
                  </a:cubicBezTo>
                  <a:cubicBezTo>
                    <a:pt x="439" y="248"/>
                    <a:pt x="440" y="248"/>
                    <a:pt x="441" y="247"/>
                  </a:cubicBezTo>
                  <a:cubicBezTo>
                    <a:pt x="443" y="246"/>
                    <a:pt x="445" y="243"/>
                    <a:pt x="447" y="244"/>
                  </a:cubicBezTo>
                  <a:cubicBezTo>
                    <a:pt x="451" y="244"/>
                    <a:pt x="451" y="246"/>
                    <a:pt x="454" y="244"/>
                  </a:cubicBezTo>
                  <a:cubicBezTo>
                    <a:pt x="456" y="243"/>
                    <a:pt x="456" y="242"/>
                    <a:pt x="457" y="243"/>
                  </a:cubicBezTo>
                  <a:cubicBezTo>
                    <a:pt x="457" y="243"/>
                    <a:pt x="457" y="243"/>
                    <a:pt x="457" y="244"/>
                  </a:cubicBezTo>
                  <a:cubicBezTo>
                    <a:pt x="456" y="245"/>
                    <a:pt x="449" y="249"/>
                    <a:pt x="445" y="251"/>
                  </a:cubicBezTo>
                  <a:moveTo>
                    <a:pt x="462" y="240"/>
                  </a:moveTo>
                  <a:cubicBezTo>
                    <a:pt x="460" y="240"/>
                    <a:pt x="459" y="240"/>
                    <a:pt x="458" y="240"/>
                  </a:cubicBezTo>
                  <a:cubicBezTo>
                    <a:pt x="456" y="241"/>
                    <a:pt x="455" y="241"/>
                    <a:pt x="454" y="239"/>
                  </a:cubicBezTo>
                  <a:cubicBezTo>
                    <a:pt x="454" y="237"/>
                    <a:pt x="461" y="235"/>
                    <a:pt x="465" y="235"/>
                  </a:cubicBezTo>
                  <a:cubicBezTo>
                    <a:pt x="468" y="236"/>
                    <a:pt x="471" y="233"/>
                    <a:pt x="472" y="235"/>
                  </a:cubicBezTo>
                  <a:cubicBezTo>
                    <a:pt x="472" y="235"/>
                    <a:pt x="472" y="235"/>
                    <a:pt x="472" y="235"/>
                  </a:cubicBezTo>
                  <a:cubicBezTo>
                    <a:pt x="474" y="238"/>
                    <a:pt x="468" y="240"/>
                    <a:pt x="462" y="24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48" name="Freeform 41"/>
            <p:cNvSpPr>
              <a:spLocks/>
            </p:cNvSpPr>
            <p:nvPr userDrawn="1"/>
          </p:nvSpPr>
          <p:spPr bwMode="auto">
            <a:xfrm>
              <a:off x="15338425" y="2598738"/>
              <a:ext cx="26988" cy="17463"/>
            </a:xfrm>
            <a:custGeom>
              <a:avLst/>
              <a:gdLst>
                <a:gd name="T0" fmla="*/ 6 w 10"/>
                <a:gd name="T1" fmla="*/ 2 h 6"/>
                <a:gd name="T2" fmla="*/ 1 w 10"/>
                <a:gd name="T3" fmla="*/ 3 h 6"/>
                <a:gd name="T4" fmla="*/ 8 w 10"/>
                <a:gd name="T5" fmla="*/ 5 h 6"/>
                <a:gd name="T6" fmla="*/ 9 w 10"/>
                <a:gd name="T7" fmla="*/ 2 h 6"/>
                <a:gd name="T8" fmla="*/ 6 w 10"/>
                <a:gd name="T9" fmla="*/ 2 h 6"/>
              </a:gdLst>
              <a:ahLst/>
              <a:cxnLst>
                <a:cxn ang="0">
                  <a:pos x="T0" y="T1"/>
                </a:cxn>
                <a:cxn ang="0">
                  <a:pos x="T2" y="T3"/>
                </a:cxn>
                <a:cxn ang="0">
                  <a:pos x="T4" y="T5"/>
                </a:cxn>
                <a:cxn ang="0">
                  <a:pos x="T6" y="T7"/>
                </a:cxn>
                <a:cxn ang="0">
                  <a:pos x="T8" y="T9"/>
                </a:cxn>
              </a:cxnLst>
              <a:rect l="0" t="0" r="r" b="b"/>
              <a:pathLst>
                <a:path w="10" h="6">
                  <a:moveTo>
                    <a:pt x="6" y="2"/>
                  </a:moveTo>
                  <a:cubicBezTo>
                    <a:pt x="5" y="0"/>
                    <a:pt x="0" y="2"/>
                    <a:pt x="1" y="3"/>
                  </a:cubicBezTo>
                  <a:cubicBezTo>
                    <a:pt x="2" y="5"/>
                    <a:pt x="6" y="6"/>
                    <a:pt x="8" y="5"/>
                  </a:cubicBezTo>
                  <a:cubicBezTo>
                    <a:pt x="10" y="5"/>
                    <a:pt x="10" y="3"/>
                    <a:pt x="9" y="2"/>
                  </a:cubicBezTo>
                  <a:cubicBezTo>
                    <a:pt x="8" y="1"/>
                    <a:pt x="6" y="4"/>
                    <a:pt x="6"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49" name="Freeform 42"/>
            <p:cNvSpPr>
              <a:spLocks/>
            </p:cNvSpPr>
            <p:nvPr userDrawn="1"/>
          </p:nvSpPr>
          <p:spPr bwMode="auto">
            <a:xfrm>
              <a:off x="15465425" y="3276600"/>
              <a:ext cx="15875" cy="11113"/>
            </a:xfrm>
            <a:custGeom>
              <a:avLst/>
              <a:gdLst>
                <a:gd name="T0" fmla="*/ 1 w 6"/>
                <a:gd name="T1" fmla="*/ 2 h 4"/>
                <a:gd name="T2" fmla="*/ 5 w 6"/>
                <a:gd name="T3" fmla="*/ 2 h 4"/>
                <a:gd name="T4" fmla="*/ 1 w 6"/>
                <a:gd name="T5" fmla="*/ 2 h 4"/>
              </a:gdLst>
              <a:ahLst/>
              <a:cxnLst>
                <a:cxn ang="0">
                  <a:pos x="T0" y="T1"/>
                </a:cxn>
                <a:cxn ang="0">
                  <a:pos x="T2" y="T3"/>
                </a:cxn>
                <a:cxn ang="0">
                  <a:pos x="T4" y="T5"/>
                </a:cxn>
              </a:cxnLst>
              <a:rect l="0" t="0" r="r" b="b"/>
              <a:pathLst>
                <a:path w="6" h="4">
                  <a:moveTo>
                    <a:pt x="1" y="2"/>
                  </a:moveTo>
                  <a:cubicBezTo>
                    <a:pt x="3" y="3"/>
                    <a:pt x="4" y="4"/>
                    <a:pt x="5" y="2"/>
                  </a:cubicBezTo>
                  <a:cubicBezTo>
                    <a:pt x="6" y="1"/>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50" name="Freeform 43"/>
            <p:cNvSpPr>
              <a:spLocks/>
            </p:cNvSpPr>
            <p:nvPr userDrawn="1"/>
          </p:nvSpPr>
          <p:spPr bwMode="auto">
            <a:xfrm>
              <a:off x="15490825" y="3287713"/>
              <a:ext cx="11113" cy="7938"/>
            </a:xfrm>
            <a:custGeom>
              <a:avLst/>
              <a:gdLst>
                <a:gd name="T0" fmla="*/ 2 w 4"/>
                <a:gd name="T1" fmla="*/ 0 h 3"/>
                <a:gd name="T2" fmla="*/ 3 w 4"/>
                <a:gd name="T3" fmla="*/ 2 h 3"/>
                <a:gd name="T4" fmla="*/ 2 w 4"/>
                <a:gd name="T5" fmla="*/ 0 h 3"/>
              </a:gdLst>
              <a:ahLst/>
              <a:cxnLst>
                <a:cxn ang="0">
                  <a:pos x="T0" y="T1"/>
                </a:cxn>
                <a:cxn ang="0">
                  <a:pos x="T2" y="T3"/>
                </a:cxn>
                <a:cxn ang="0">
                  <a:pos x="T4" y="T5"/>
                </a:cxn>
              </a:cxnLst>
              <a:rect l="0" t="0" r="r" b="b"/>
              <a:pathLst>
                <a:path w="4" h="3">
                  <a:moveTo>
                    <a:pt x="2" y="0"/>
                  </a:moveTo>
                  <a:cubicBezTo>
                    <a:pt x="0" y="0"/>
                    <a:pt x="2" y="3"/>
                    <a:pt x="3" y="2"/>
                  </a:cubicBezTo>
                  <a:cubicBezTo>
                    <a:pt x="4" y="1"/>
                    <a:pt x="4" y="0"/>
                    <a:pt x="2"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51" name="Freeform 44"/>
            <p:cNvSpPr>
              <a:spLocks/>
            </p:cNvSpPr>
            <p:nvPr userDrawn="1"/>
          </p:nvSpPr>
          <p:spPr bwMode="auto">
            <a:xfrm>
              <a:off x="15368588" y="2713038"/>
              <a:ext cx="33338" cy="11113"/>
            </a:xfrm>
            <a:custGeom>
              <a:avLst/>
              <a:gdLst>
                <a:gd name="T0" fmla="*/ 9 w 12"/>
                <a:gd name="T1" fmla="*/ 1 h 4"/>
                <a:gd name="T2" fmla="*/ 3 w 12"/>
                <a:gd name="T3" fmla="*/ 4 h 4"/>
                <a:gd name="T4" fmla="*/ 7 w 12"/>
                <a:gd name="T5" fmla="*/ 3 h 4"/>
                <a:gd name="T6" fmla="*/ 9 w 12"/>
                <a:gd name="T7" fmla="*/ 1 h 4"/>
              </a:gdLst>
              <a:ahLst/>
              <a:cxnLst>
                <a:cxn ang="0">
                  <a:pos x="T0" y="T1"/>
                </a:cxn>
                <a:cxn ang="0">
                  <a:pos x="T2" y="T3"/>
                </a:cxn>
                <a:cxn ang="0">
                  <a:pos x="T4" y="T5"/>
                </a:cxn>
                <a:cxn ang="0">
                  <a:pos x="T6" y="T7"/>
                </a:cxn>
              </a:cxnLst>
              <a:rect l="0" t="0" r="r" b="b"/>
              <a:pathLst>
                <a:path w="12" h="4">
                  <a:moveTo>
                    <a:pt x="9" y="1"/>
                  </a:moveTo>
                  <a:cubicBezTo>
                    <a:pt x="7" y="0"/>
                    <a:pt x="0" y="4"/>
                    <a:pt x="3" y="4"/>
                  </a:cubicBezTo>
                  <a:cubicBezTo>
                    <a:pt x="4" y="4"/>
                    <a:pt x="5" y="3"/>
                    <a:pt x="7" y="3"/>
                  </a:cubicBezTo>
                  <a:cubicBezTo>
                    <a:pt x="8" y="3"/>
                    <a:pt x="12" y="2"/>
                    <a:pt x="9"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52" name="Freeform 45"/>
            <p:cNvSpPr>
              <a:spLocks/>
            </p:cNvSpPr>
            <p:nvPr userDrawn="1"/>
          </p:nvSpPr>
          <p:spPr bwMode="auto">
            <a:xfrm>
              <a:off x="15443200" y="3265488"/>
              <a:ext cx="14288" cy="11113"/>
            </a:xfrm>
            <a:custGeom>
              <a:avLst/>
              <a:gdLst>
                <a:gd name="T0" fmla="*/ 1 w 5"/>
                <a:gd name="T1" fmla="*/ 2 h 4"/>
                <a:gd name="T2" fmla="*/ 4 w 5"/>
                <a:gd name="T3" fmla="*/ 2 h 4"/>
                <a:gd name="T4" fmla="*/ 1 w 5"/>
                <a:gd name="T5" fmla="*/ 2 h 4"/>
              </a:gdLst>
              <a:ahLst/>
              <a:cxnLst>
                <a:cxn ang="0">
                  <a:pos x="T0" y="T1"/>
                </a:cxn>
                <a:cxn ang="0">
                  <a:pos x="T2" y="T3"/>
                </a:cxn>
                <a:cxn ang="0">
                  <a:pos x="T4" y="T5"/>
                </a:cxn>
              </a:cxnLst>
              <a:rect l="0" t="0" r="r" b="b"/>
              <a:pathLst>
                <a:path w="5" h="4">
                  <a:moveTo>
                    <a:pt x="1" y="2"/>
                  </a:moveTo>
                  <a:cubicBezTo>
                    <a:pt x="3" y="4"/>
                    <a:pt x="4" y="3"/>
                    <a:pt x="4" y="2"/>
                  </a:cubicBezTo>
                  <a:cubicBezTo>
                    <a:pt x="5" y="0"/>
                    <a:pt x="0" y="0"/>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53" name="Freeform 46"/>
            <p:cNvSpPr>
              <a:spLocks/>
            </p:cNvSpPr>
            <p:nvPr userDrawn="1"/>
          </p:nvSpPr>
          <p:spPr bwMode="auto">
            <a:xfrm>
              <a:off x="15517813" y="2638425"/>
              <a:ext cx="41275" cy="38100"/>
            </a:xfrm>
            <a:custGeom>
              <a:avLst/>
              <a:gdLst>
                <a:gd name="T0" fmla="*/ 13 w 15"/>
                <a:gd name="T1" fmla="*/ 1 h 14"/>
                <a:gd name="T2" fmla="*/ 9 w 15"/>
                <a:gd name="T3" fmla="*/ 3 h 14"/>
                <a:gd name="T4" fmla="*/ 4 w 15"/>
                <a:gd name="T5" fmla="*/ 8 h 14"/>
                <a:gd name="T6" fmla="*/ 1 w 15"/>
                <a:gd name="T7" fmla="*/ 9 h 14"/>
                <a:gd name="T8" fmla="*/ 3 w 15"/>
                <a:gd name="T9" fmla="*/ 13 h 14"/>
                <a:gd name="T10" fmla="*/ 5 w 15"/>
                <a:gd name="T11" fmla="*/ 13 h 14"/>
                <a:gd name="T12" fmla="*/ 12 w 15"/>
                <a:gd name="T13" fmla="*/ 8 h 14"/>
                <a:gd name="T14" fmla="*/ 10 w 15"/>
                <a:gd name="T15" fmla="*/ 5 h 14"/>
                <a:gd name="T16" fmla="*/ 14 w 15"/>
                <a:gd name="T17" fmla="*/ 4 h 14"/>
                <a:gd name="T18" fmla="*/ 13 w 15"/>
                <a:gd name="T19"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4">
                  <a:moveTo>
                    <a:pt x="13" y="1"/>
                  </a:moveTo>
                  <a:cubicBezTo>
                    <a:pt x="13" y="0"/>
                    <a:pt x="11" y="0"/>
                    <a:pt x="9" y="3"/>
                  </a:cubicBezTo>
                  <a:cubicBezTo>
                    <a:pt x="7" y="5"/>
                    <a:pt x="5" y="7"/>
                    <a:pt x="4" y="8"/>
                  </a:cubicBezTo>
                  <a:cubicBezTo>
                    <a:pt x="4" y="9"/>
                    <a:pt x="1" y="8"/>
                    <a:pt x="1" y="9"/>
                  </a:cubicBezTo>
                  <a:cubicBezTo>
                    <a:pt x="0" y="11"/>
                    <a:pt x="1" y="14"/>
                    <a:pt x="3" y="13"/>
                  </a:cubicBezTo>
                  <a:cubicBezTo>
                    <a:pt x="4" y="12"/>
                    <a:pt x="4" y="13"/>
                    <a:pt x="5" y="13"/>
                  </a:cubicBezTo>
                  <a:cubicBezTo>
                    <a:pt x="6" y="13"/>
                    <a:pt x="11" y="10"/>
                    <a:pt x="12" y="8"/>
                  </a:cubicBezTo>
                  <a:cubicBezTo>
                    <a:pt x="13" y="7"/>
                    <a:pt x="10" y="6"/>
                    <a:pt x="10" y="5"/>
                  </a:cubicBezTo>
                  <a:cubicBezTo>
                    <a:pt x="10" y="4"/>
                    <a:pt x="13" y="4"/>
                    <a:pt x="14" y="4"/>
                  </a:cubicBezTo>
                  <a:cubicBezTo>
                    <a:pt x="15" y="3"/>
                    <a:pt x="13" y="2"/>
                    <a:pt x="13" y="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54" name="Freeform 47"/>
            <p:cNvSpPr>
              <a:spLocks/>
            </p:cNvSpPr>
            <p:nvPr userDrawn="1"/>
          </p:nvSpPr>
          <p:spPr bwMode="auto">
            <a:xfrm>
              <a:off x="15335250" y="2728913"/>
              <a:ext cx="15875" cy="17463"/>
            </a:xfrm>
            <a:custGeom>
              <a:avLst/>
              <a:gdLst>
                <a:gd name="T0" fmla="*/ 2 w 6"/>
                <a:gd name="T1" fmla="*/ 5 h 6"/>
                <a:gd name="T2" fmla="*/ 5 w 6"/>
                <a:gd name="T3" fmla="*/ 1 h 6"/>
                <a:gd name="T4" fmla="*/ 2 w 6"/>
                <a:gd name="T5" fmla="*/ 5 h 6"/>
              </a:gdLst>
              <a:ahLst/>
              <a:cxnLst>
                <a:cxn ang="0">
                  <a:pos x="T0" y="T1"/>
                </a:cxn>
                <a:cxn ang="0">
                  <a:pos x="T2" y="T3"/>
                </a:cxn>
                <a:cxn ang="0">
                  <a:pos x="T4" y="T5"/>
                </a:cxn>
              </a:cxnLst>
              <a:rect l="0" t="0" r="r" b="b"/>
              <a:pathLst>
                <a:path w="6" h="6">
                  <a:moveTo>
                    <a:pt x="2" y="5"/>
                  </a:moveTo>
                  <a:cubicBezTo>
                    <a:pt x="5" y="4"/>
                    <a:pt x="6" y="2"/>
                    <a:pt x="5" y="1"/>
                  </a:cubicBezTo>
                  <a:cubicBezTo>
                    <a:pt x="4" y="0"/>
                    <a:pt x="0" y="6"/>
                    <a:pt x="2"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55" name="Freeform 48"/>
            <p:cNvSpPr>
              <a:spLocks/>
            </p:cNvSpPr>
            <p:nvPr userDrawn="1"/>
          </p:nvSpPr>
          <p:spPr bwMode="auto">
            <a:xfrm>
              <a:off x="15498763" y="3298825"/>
              <a:ext cx="22225" cy="22225"/>
            </a:xfrm>
            <a:custGeom>
              <a:avLst/>
              <a:gdLst>
                <a:gd name="T0" fmla="*/ 3 w 8"/>
                <a:gd name="T1" fmla="*/ 0 h 8"/>
                <a:gd name="T2" fmla="*/ 3 w 8"/>
                <a:gd name="T3" fmla="*/ 6 h 8"/>
                <a:gd name="T4" fmla="*/ 7 w 8"/>
                <a:gd name="T5" fmla="*/ 4 h 8"/>
                <a:gd name="T6" fmla="*/ 3 w 8"/>
                <a:gd name="T7" fmla="*/ 0 h 8"/>
              </a:gdLst>
              <a:ahLst/>
              <a:cxnLst>
                <a:cxn ang="0">
                  <a:pos x="T0" y="T1"/>
                </a:cxn>
                <a:cxn ang="0">
                  <a:pos x="T2" y="T3"/>
                </a:cxn>
                <a:cxn ang="0">
                  <a:pos x="T4" y="T5"/>
                </a:cxn>
                <a:cxn ang="0">
                  <a:pos x="T6" y="T7"/>
                </a:cxn>
              </a:cxnLst>
              <a:rect l="0" t="0" r="r" b="b"/>
              <a:pathLst>
                <a:path w="8" h="8">
                  <a:moveTo>
                    <a:pt x="3" y="0"/>
                  </a:moveTo>
                  <a:cubicBezTo>
                    <a:pt x="0" y="1"/>
                    <a:pt x="2" y="8"/>
                    <a:pt x="3" y="6"/>
                  </a:cubicBezTo>
                  <a:cubicBezTo>
                    <a:pt x="4" y="6"/>
                    <a:pt x="6" y="5"/>
                    <a:pt x="7" y="4"/>
                  </a:cubicBezTo>
                  <a:cubicBezTo>
                    <a:pt x="8" y="3"/>
                    <a:pt x="6" y="0"/>
                    <a:pt x="3"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56" name="Freeform 49"/>
            <p:cNvSpPr>
              <a:spLocks/>
            </p:cNvSpPr>
            <p:nvPr userDrawn="1"/>
          </p:nvSpPr>
          <p:spPr bwMode="auto">
            <a:xfrm>
              <a:off x="17387888" y="2457450"/>
              <a:ext cx="152400" cy="77788"/>
            </a:xfrm>
            <a:custGeom>
              <a:avLst/>
              <a:gdLst>
                <a:gd name="T0" fmla="*/ 51 w 55"/>
                <a:gd name="T1" fmla="*/ 8 h 28"/>
                <a:gd name="T2" fmla="*/ 48 w 55"/>
                <a:gd name="T3" fmla="*/ 6 h 28"/>
                <a:gd name="T4" fmla="*/ 47 w 55"/>
                <a:gd name="T5" fmla="*/ 3 h 28"/>
                <a:gd name="T6" fmla="*/ 44 w 55"/>
                <a:gd name="T7" fmla="*/ 3 h 28"/>
                <a:gd name="T8" fmla="*/ 39 w 55"/>
                <a:gd name="T9" fmla="*/ 1 h 28"/>
                <a:gd name="T10" fmla="*/ 38 w 55"/>
                <a:gd name="T11" fmla="*/ 4 h 28"/>
                <a:gd name="T12" fmla="*/ 35 w 55"/>
                <a:gd name="T13" fmla="*/ 4 h 28"/>
                <a:gd name="T14" fmla="*/ 33 w 55"/>
                <a:gd name="T15" fmla="*/ 4 h 28"/>
                <a:gd name="T16" fmla="*/ 30 w 55"/>
                <a:gd name="T17" fmla="*/ 5 h 28"/>
                <a:gd name="T18" fmla="*/ 28 w 55"/>
                <a:gd name="T19" fmla="*/ 4 h 28"/>
                <a:gd name="T20" fmla="*/ 24 w 55"/>
                <a:gd name="T21" fmla="*/ 6 h 28"/>
                <a:gd name="T22" fmla="*/ 22 w 55"/>
                <a:gd name="T23" fmla="*/ 5 h 28"/>
                <a:gd name="T24" fmla="*/ 20 w 55"/>
                <a:gd name="T25" fmla="*/ 6 h 28"/>
                <a:gd name="T26" fmla="*/ 19 w 55"/>
                <a:gd name="T27" fmla="*/ 9 h 28"/>
                <a:gd name="T28" fmla="*/ 16 w 55"/>
                <a:gd name="T29" fmla="*/ 10 h 28"/>
                <a:gd name="T30" fmla="*/ 15 w 55"/>
                <a:gd name="T31" fmla="*/ 6 h 28"/>
                <a:gd name="T32" fmla="*/ 7 w 55"/>
                <a:gd name="T33" fmla="*/ 1 h 28"/>
                <a:gd name="T34" fmla="*/ 8 w 55"/>
                <a:gd name="T35" fmla="*/ 4 h 28"/>
                <a:gd name="T36" fmla="*/ 6 w 55"/>
                <a:gd name="T37" fmla="*/ 4 h 28"/>
                <a:gd name="T38" fmla="*/ 2 w 55"/>
                <a:gd name="T39" fmla="*/ 5 h 28"/>
                <a:gd name="T40" fmla="*/ 0 w 55"/>
                <a:gd name="T41" fmla="*/ 9 h 28"/>
                <a:gd name="T42" fmla="*/ 5 w 55"/>
                <a:gd name="T43" fmla="*/ 10 h 28"/>
                <a:gd name="T44" fmla="*/ 11 w 55"/>
                <a:gd name="T45" fmla="*/ 10 h 28"/>
                <a:gd name="T46" fmla="*/ 10 w 55"/>
                <a:gd name="T47" fmla="*/ 12 h 28"/>
                <a:gd name="T48" fmla="*/ 7 w 55"/>
                <a:gd name="T49" fmla="*/ 14 h 28"/>
                <a:gd name="T50" fmla="*/ 1 w 55"/>
                <a:gd name="T51" fmla="*/ 15 h 28"/>
                <a:gd name="T52" fmla="*/ 9 w 55"/>
                <a:gd name="T53" fmla="*/ 15 h 28"/>
                <a:gd name="T54" fmla="*/ 11 w 55"/>
                <a:gd name="T55" fmla="*/ 17 h 28"/>
                <a:gd name="T56" fmla="*/ 12 w 55"/>
                <a:gd name="T57" fmla="*/ 19 h 28"/>
                <a:gd name="T58" fmla="*/ 10 w 55"/>
                <a:gd name="T59" fmla="*/ 21 h 28"/>
                <a:gd name="T60" fmla="*/ 8 w 55"/>
                <a:gd name="T61" fmla="*/ 23 h 28"/>
                <a:gd name="T62" fmla="*/ 14 w 55"/>
                <a:gd name="T63" fmla="*/ 23 h 28"/>
                <a:gd name="T64" fmla="*/ 24 w 55"/>
                <a:gd name="T65" fmla="*/ 27 h 28"/>
                <a:gd name="T66" fmla="*/ 33 w 55"/>
                <a:gd name="T67" fmla="*/ 24 h 28"/>
                <a:gd name="T68" fmla="*/ 39 w 55"/>
                <a:gd name="T69" fmla="*/ 22 h 28"/>
                <a:gd name="T70" fmla="*/ 46 w 55"/>
                <a:gd name="T71" fmla="*/ 20 h 28"/>
                <a:gd name="T72" fmla="*/ 50 w 55"/>
                <a:gd name="T73" fmla="*/ 16 h 28"/>
                <a:gd name="T74" fmla="*/ 54 w 55"/>
                <a:gd name="T75" fmla="*/ 13 h 28"/>
                <a:gd name="T76" fmla="*/ 51 w 55"/>
                <a:gd name="T77" fmla="*/ 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5" h="28">
                  <a:moveTo>
                    <a:pt x="51" y="8"/>
                  </a:moveTo>
                  <a:cubicBezTo>
                    <a:pt x="49" y="8"/>
                    <a:pt x="48" y="7"/>
                    <a:pt x="48" y="6"/>
                  </a:cubicBezTo>
                  <a:cubicBezTo>
                    <a:pt x="49" y="5"/>
                    <a:pt x="47" y="4"/>
                    <a:pt x="47" y="3"/>
                  </a:cubicBezTo>
                  <a:cubicBezTo>
                    <a:pt x="48" y="2"/>
                    <a:pt x="45" y="3"/>
                    <a:pt x="44" y="3"/>
                  </a:cubicBezTo>
                  <a:cubicBezTo>
                    <a:pt x="43" y="3"/>
                    <a:pt x="40" y="0"/>
                    <a:pt x="39" y="1"/>
                  </a:cubicBezTo>
                  <a:cubicBezTo>
                    <a:pt x="38" y="1"/>
                    <a:pt x="39" y="3"/>
                    <a:pt x="38" y="4"/>
                  </a:cubicBezTo>
                  <a:cubicBezTo>
                    <a:pt x="38" y="5"/>
                    <a:pt x="35" y="3"/>
                    <a:pt x="35" y="4"/>
                  </a:cubicBezTo>
                  <a:cubicBezTo>
                    <a:pt x="35" y="5"/>
                    <a:pt x="34" y="5"/>
                    <a:pt x="33" y="4"/>
                  </a:cubicBezTo>
                  <a:cubicBezTo>
                    <a:pt x="32" y="3"/>
                    <a:pt x="30" y="4"/>
                    <a:pt x="30" y="5"/>
                  </a:cubicBezTo>
                  <a:cubicBezTo>
                    <a:pt x="31" y="5"/>
                    <a:pt x="30" y="5"/>
                    <a:pt x="28" y="4"/>
                  </a:cubicBezTo>
                  <a:cubicBezTo>
                    <a:pt x="26" y="3"/>
                    <a:pt x="24" y="5"/>
                    <a:pt x="24" y="6"/>
                  </a:cubicBezTo>
                  <a:cubicBezTo>
                    <a:pt x="25" y="7"/>
                    <a:pt x="24" y="7"/>
                    <a:pt x="22" y="5"/>
                  </a:cubicBezTo>
                  <a:cubicBezTo>
                    <a:pt x="21" y="2"/>
                    <a:pt x="19" y="5"/>
                    <a:pt x="20" y="6"/>
                  </a:cubicBezTo>
                  <a:cubicBezTo>
                    <a:pt x="21" y="8"/>
                    <a:pt x="20" y="9"/>
                    <a:pt x="19" y="9"/>
                  </a:cubicBezTo>
                  <a:cubicBezTo>
                    <a:pt x="18" y="8"/>
                    <a:pt x="17" y="9"/>
                    <a:pt x="16" y="10"/>
                  </a:cubicBezTo>
                  <a:cubicBezTo>
                    <a:pt x="15" y="11"/>
                    <a:pt x="13" y="7"/>
                    <a:pt x="15" y="6"/>
                  </a:cubicBezTo>
                  <a:cubicBezTo>
                    <a:pt x="16" y="5"/>
                    <a:pt x="9" y="1"/>
                    <a:pt x="7" y="1"/>
                  </a:cubicBezTo>
                  <a:cubicBezTo>
                    <a:pt x="5" y="1"/>
                    <a:pt x="6" y="3"/>
                    <a:pt x="8" y="4"/>
                  </a:cubicBezTo>
                  <a:cubicBezTo>
                    <a:pt x="9" y="5"/>
                    <a:pt x="7" y="5"/>
                    <a:pt x="6" y="4"/>
                  </a:cubicBezTo>
                  <a:cubicBezTo>
                    <a:pt x="5" y="3"/>
                    <a:pt x="3" y="4"/>
                    <a:pt x="2" y="5"/>
                  </a:cubicBezTo>
                  <a:cubicBezTo>
                    <a:pt x="1" y="7"/>
                    <a:pt x="0" y="7"/>
                    <a:pt x="0" y="9"/>
                  </a:cubicBezTo>
                  <a:cubicBezTo>
                    <a:pt x="0" y="10"/>
                    <a:pt x="2" y="11"/>
                    <a:pt x="5" y="10"/>
                  </a:cubicBezTo>
                  <a:cubicBezTo>
                    <a:pt x="7" y="9"/>
                    <a:pt x="10" y="9"/>
                    <a:pt x="11" y="10"/>
                  </a:cubicBezTo>
                  <a:cubicBezTo>
                    <a:pt x="12" y="11"/>
                    <a:pt x="9" y="11"/>
                    <a:pt x="10" y="12"/>
                  </a:cubicBezTo>
                  <a:cubicBezTo>
                    <a:pt x="11" y="13"/>
                    <a:pt x="10" y="14"/>
                    <a:pt x="7" y="14"/>
                  </a:cubicBezTo>
                  <a:cubicBezTo>
                    <a:pt x="4" y="13"/>
                    <a:pt x="1" y="14"/>
                    <a:pt x="1" y="15"/>
                  </a:cubicBezTo>
                  <a:cubicBezTo>
                    <a:pt x="2" y="16"/>
                    <a:pt x="9" y="14"/>
                    <a:pt x="9" y="15"/>
                  </a:cubicBezTo>
                  <a:cubicBezTo>
                    <a:pt x="9" y="16"/>
                    <a:pt x="9" y="18"/>
                    <a:pt x="11" y="17"/>
                  </a:cubicBezTo>
                  <a:cubicBezTo>
                    <a:pt x="13" y="17"/>
                    <a:pt x="11" y="19"/>
                    <a:pt x="12" y="19"/>
                  </a:cubicBezTo>
                  <a:cubicBezTo>
                    <a:pt x="13" y="19"/>
                    <a:pt x="13" y="21"/>
                    <a:pt x="10" y="21"/>
                  </a:cubicBezTo>
                  <a:cubicBezTo>
                    <a:pt x="8" y="22"/>
                    <a:pt x="7" y="22"/>
                    <a:pt x="8" y="23"/>
                  </a:cubicBezTo>
                  <a:cubicBezTo>
                    <a:pt x="9" y="24"/>
                    <a:pt x="12" y="23"/>
                    <a:pt x="14" y="23"/>
                  </a:cubicBezTo>
                  <a:cubicBezTo>
                    <a:pt x="17" y="22"/>
                    <a:pt x="21" y="25"/>
                    <a:pt x="24" y="27"/>
                  </a:cubicBezTo>
                  <a:cubicBezTo>
                    <a:pt x="27" y="28"/>
                    <a:pt x="32" y="26"/>
                    <a:pt x="33" y="24"/>
                  </a:cubicBezTo>
                  <a:cubicBezTo>
                    <a:pt x="33" y="23"/>
                    <a:pt x="37" y="23"/>
                    <a:pt x="39" y="22"/>
                  </a:cubicBezTo>
                  <a:cubicBezTo>
                    <a:pt x="41" y="21"/>
                    <a:pt x="43" y="20"/>
                    <a:pt x="46" y="20"/>
                  </a:cubicBezTo>
                  <a:cubicBezTo>
                    <a:pt x="49" y="20"/>
                    <a:pt x="49" y="16"/>
                    <a:pt x="50" y="16"/>
                  </a:cubicBezTo>
                  <a:cubicBezTo>
                    <a:pt x="51" y="17"/>
                    <a:pt x="53" y="14"/>
                    <a:pt x="54" y="13"/>
                  </a:cubicBezTo>
                  <a:cubicBezTo>
                    <a:pt x="55" y="11"/>
                    <a:pt x="53" y="8"/>
                    <a:pt x="51" y="8"/>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57" name="Freeform 50"/>
            <p:cNvSpPr>
              <a:spLocks/>
            </p:cNvSpPr>
            <p:nvPr userDrawn="1"/>
          </p:nvSpPr>
          <p:spPr bwMode="auto">
            <a:xfrm>
              <a:off x="16611600" y="3217863"/>
              <a:ext cx="11113" cy="25400"/>
            </a:xfrm>
            <a:custGeom>
              <a:avLst/>
              <a:gdLst>
                <a:gd name="T0" fmla="*/ 1 w 4"/>
                <a:gd name="T1" fmla="*/ 2 h 9"/>
                <a:gd name="T2" fmla="*/ 0 w 4"/>
                <a:gd name="T3" fmla="*/ 3 h 9"/>
                <a:gd name="T4" fmla="*/ 1 w 4"/>
                <a:gd name="T5" fmla="*/ 7 h 9"/>
                <a:gd name="T6" fmla="*/ 3 w 4"/>
                <a:gd name="T7" fmla="*/ 9 h 9"/>
                <a:gd name="T8" fmla="*/ 2 w 4"/>
                <a:gd name="T9" fmla="*/ 6 h 9"/>
                <a:gd name="T10" fmla="*/ 1 w 4"/>
                <a:gd name="T11" fmla="*/ 2 h 9"/>
              </a:gdLst>
              <a:ahLst/>
              <a:cxnLst>
                <a:cxn ang="0">
                  <a:pos x="T0" y="T1"/>
                </a:cxn>
                <a:cxn ang="0">
                  <a:pos x="T2" y="T3"/>
                </a:cxn>
                <a:cxn ang="0">
                  <a:pos x="T4" y="T5"/>
                </a:cxn>
                <a:cxn ang="0">
                  <a:pos x="T6" y="T7"/>
                </a:cxn>
                <a:cxn ang="0">
                  <a:pos x="T8" y="T9"/>
                </a:cxn>
                <a:cxn ang="0">
                  <a:pos x="T10" y="T11"/>
                </a:cxn>
              </a:cxnLst>
              <a:rect l="0" t="0" r="r" b="b"/>
              <a:pathLst>
                <a:path w="4" h="9">
                  <a:moveTo>
                    <a:pt x="1" y="2"/>
                  </a:moveTo>
                  <a:cubicBezTo>
                    <a:pt x="0" y="0"/>
                    <a:pt x="0" y="1"/>
                    <a:pt x="0" y="3"/>
                  </a:cubicBezTo>
                  <a:cubicBezTo>
                    <a:pt x="0" y="5"/>
                    <a:pt x="1" y="5"/>
                    <a:pt x="1" y="7"/>
                  </a:cubicBezTo>
                  <a:cubicBezTo>
                    <a:pt x="1" y="8"/>
                    <a:pt x="3" y="9"/>
                    <a:pt x="3" y="9"/>
                  </a:cubicBezTo>
                  <a:cubicBezTo>
                    <a:pt x="4" y="8"/>
                    <a:pt x="2" y="6"/>
                    <a:pt x="2" y="6"/>
                  </a:cubicBezTo>
                  <a:cubicBezTo>
                    <a:pt x="2" y="5"/>
                    <a:pt x="2" y="4"/>
                    <a:pt x="1"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74" name="Freeform 67"/>
            <p:cNvSpPr>
              <a:spLocks noEditPoints="1"/>
            </p:cNvSpPr>
            <p:nvPr userDrawn="1"/>
          </p:nvSpPr>
          <p:spPr bwMode="auto">
            <a:xfrm>
              <a:off x="16408400" y="3005138"/>
              <a:ext cx="85725" cy="134938"/>
            </a:xfrm>
            <a:custGeom>
              <a:avLst/>
              <a:gdLst>
                <a:gd name="T0" fmla="*/ 16 w 31"/>
                <a:gd name="T1" fmla="*/ 0 h 49"/>
                <a:gd name="T2" fmla="*/ 0 w 31"/>
                <a:gd name="T3" fmla="*/ 16 h 49"/>
                <a:gd name="T4" fmla="*/ 16 w 31"/>
                <a:gd name="T5" fmla="*/ 49 h 49"/>
                <a:gd name="T6" fmla="*/ 31 w 31"/>
                <a:gd name="T7" fmla="*/ 16 h 49"/>
                <a:gd name="T8" fmla="*/ 16 w 31"/>
                <a:gd name="T9" fmla="*/ 0 h 49"/>
                <a:gd name="T10" fmla="*/ 16 w 31"/>
                <a:gd name="T11" fmla="*/ 23 h 49"/>
                <a:gd name="T12" fmla="*/ 9 w 31"/>
                <a:gd name="T13" fmla="*/ 16 h 49"/>
                <a:gd name="T14" fmla="*/ 16 w 31"/>
                <a:gd name="T15" fmla="*/ 9 h 49"/>
                <a:gd name="T16" fmla="*/ 22 w 31"/>
                <a:gd name="T17" fmla="*/ 16 h 49"/>
                <a:gd name="T18" fmla="*/ 16 w 31"/>
                <a:gd name="T19" fmla="*/ 2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49">
                  <a:moveTo>
                    <a:pt x="16" y="0"/>
                  </a:moveTo>
                  <a:cubicBezTo>
                    <a:pt x="7" y="0"/>
                    <a:pt x="0" y="7"/>
                    <a:pt x="0" y="16"/>
                  </a:cubicBezTo>
                  <a:cubicBezTo>
                    <a:pt x="0" y="25"/>
                    <a:pt x="16" y="49"/>
                    <a:pt x="16" y="49"/>
                  </a:cubicBezTo>
                  <a:cubicBezTo>
                    <a:pt x="16" y="49"/>
                    <a:pt x="31" y="25"/>
                    <a:pt x="31" y="16"/>
                  </a:cubicBezTo>
                  <a:cubicBezTo>
                    <a:pt x="31" y="7"/>
                    <a:pt x="24" y="0"/>
                    <a:pt x="16" y="0"/>
                  </a:cubicBezTo>
                  <a:moveTo>
                    <a:pt x="16" y="23"/>
                  </a:moveTo>
                  <a:cubicBezTo>
                    <a:pt x="12" y="23"/>
                    <a:pt x="9" y="20"/>
                    <a:pt x="9" y="16"/>
                  </a:cubicBezTo>
                  <a:cubicBezTo>
                    <a:pt x="9" y="12"/>
                    <a:pt x="12" y="9"/>
                    <a:pt x="16" y="9"/>
                  </a:cubicBezTo>
                  <a:cubicBezTo>
                    <a:pt x="19" y="9"/>
                    <a:pt x="22" y="12"/>
                    <a:pt x="22" y="16"/>
                  </a:cubicBezTo>
                  <a:cubicBezTo>
                    <a:pt x="22" y="20"/>
                    <a:pt x="19" y="23"/>
                    <a:pt x="16" y="23"/>
                  </a:cubicBezTo>
                </a:path>
              </a:pathLst>
            </a:custGeom>
            <a:solidFill>
              <a:srgbClr val="7FBB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grpSp>
      <p:grpSp>
        <p:nvGrpSpPr>
          <p:cNvPr id="98" name="Group 97"/>
          <p:cNvGrpSpPr/>
          <p:nvPr userDrawn="1"/>
        </p:nvGrpSpPr>
        <p:grpSpPr>
          <a:xfrm>
            <a:off x="18482537" y="1919183"/>
            <a:ext cx="1461360" cy="1486471"/>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grpSp>
    </p:spTree>
    <p:extLst>
      <p:ext uri="{BB962C8B-B14F-4D97-AF65-F5344CB8AC3E}">
        <p14:creationId xmlns:p14="http://schemas.microsoft.com/office/powerpoint/2010/main" val="1730796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760" y="274638"/>
            <a:ext cx="10972482" cy="74789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759" y="1842476"/>
            <a:ext cx="5386203" cy="3323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759" y="2174875"/>
            <a:ext cx="5386203" cy="15173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863" y="1842476"/>
            <a:ext cx="5389378" cy="3323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863" y="2174875"/>
            <a:ext cx="5389378" cy="15173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3868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Slide Europe ">
    <p:spTree>
      <p:nvGrpSpPr>
        <p:cNvPr id="1" name=""/>
        <p:cNvGrpSpPr/>
        <p:nvPr/>
      </p:nvGrpSpPr>
      <p:grpSpPr>
        <a:xfrm>
          <a:off x="0" y="0"/>
          <a:ext cx="0" cy="0"/>
          <a:chOff x="0" y="0"/>
          <a:chExt cx="0" cy="0"/>
        </a:xfrm>
      </p:grpSpPr>
      <p:sp>
        <p:nvSpPr>
          <p:cNvPr id="100" name="Rectangle 99"/>
          <p:cNvSpPr/>
          <p:nvPr userDrawn="1"/>
        </p:nvSpPr>
        <p:spPr bwMode="auto">
          <a:xfrm>
            <a:off x="269239" y="3866380"/>
            <a:ext cx="8964248" cy="1793104"/>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p:cNvSpPr/>
          <p:nvPr userDrawn="1"/>
        </p:nvSpPr>
        <p:spPr bwMode="auto">
          <a:xfrm>
            <a:off x="6220645" y="3866380"/>
            <a:ext cx="3012842" cy="1793104"/>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p:cNvSpPr/>
          <p:nvPr userDrawn="1"/>
        </p:nvSpPr>
        <p:spPr bwMode="ltGray">
          <a:xfrm>
            <a:off x="269239" y="2084173"/>
            <a:ext cx="8964248" cy="179310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882" spc="-98"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69302" y="3878574"/>
            <a:ext cx="5951344" cy="1792326"/>
          </a:xfrm>
          <a:noFill/>
        </p:spPr>
        <p:txBody>
          <a:bodyPr lIns="182880" tIns="146304" rIns="182880" bIns="146304">
            <a:noAutofit/>
          </a:bodyPr>
          <a:lstStyle>
            <a:lvl1pPr marL="0" indent="0">
              <a:spcBef>
                <a:spcPts val="0"/>
              </a:spcBef>
              <a:buNone/>
              <a:defRPr sz="3529" spc="0" baseline="0">
                <a:gradFill>
                  <a:gsLst>
                    <a:gs pos="0">
                      <a:schemeClr val="bg2"/>
                    </a:gs>
                    <a:gs pos="100000">
                      <a:schemeClr val="bg2"/>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9323" y="508172"/>
            <a:ext cx="2569090" cy="897626"/>
          </a:xfrm>
          <a:prstGeom prst="rect">
            <a:avLst/>
          </a:prstGeom>
        </p:spPr>
      </p:pic>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invGray">
          <a:xfrm>
            <a:off x="449323" y="6087146"/>
            <a:ext cx="1522404" cy="326167"/>
          </a:xfrm>
          <a:prstGeom prst="rect">
            <a:avLst/>
          </a:prstGeom>
        </p:spPr>
      </p:pic>
      <p:sp>
        <p:nvSpPr>
          <p:cNvPr id="10" name="Text Placeholder 7"/>
          <p:cNvSpPr>
            <a:spLocks noGrp="1"/>
          </p:cNvSpPr>
          <p:nvPr>
            <p:ph type="body" sz="quarter" idx="13" hasCustomPrompt="1"/>
          </p:nvPr>
        </p:nvSpPr>
        <p:spPr>
          <a:xfrm>
            <a:off x="6364989" y="426210"/>
            <a:ext cx="5378549" cy="909728"/>
          </a:xfrm>
        </p:spPr>
        <p:txBody>
          <a:bodyPr tIns="0" rIns="0"/>
          <a:lstStyle>
            <a:lvl1pPr marL="0" indent="0" algn="r">
              <a:buNone/>
              <a:defRPr sz="5882"/>
            </a:lvl1pPr>
          </a:lstStyle>
          <a:p>
            <a:pPr lvl="0"/>
            <a:r>
              <a:rPr lang="en-US" dirty="0" smtClean="0"/>
              <a:t>Session code</a:t>
            </a:r>
            <a:endParaRPr lang="en-US" dirty="0"/>
          </a:p>
        </p:txBody>
      </p:sp>
      <p:grpSp>
        <p:nvGrpSpPr>
          <p:cNvPr id="98" name="Group 97"/>
          <p:cNvGrpSpPr/>
          <p:nvPr userDrawn="1"/>
        </p:nvGrpSpPr>
        <p:grpSpPr>
          <a:xfrm>
            <a:off x="6996386" y="4030593"/>
            <a:ext cx="1461360" cy="1486471"/>
            <a:chOff x="18853150" y="1957388"/>
            <a:chExt cx="1490663" cy="1516063"/>
          </a:xfrm>
        </p:grpSpPr>
        <p:sp>
          <p:nvSpPr>
            <p:cNvPr id="58" name="Freeform 51"/>
            <p:cNvSpPr>
              <a:spLocks noEditPoints="1"/>
            </p:cNvSpPr>
            <p:nvPr userDrawn="1"/>
          </p:nvSpPr>
          <p:spPr bwMode="auto">
            <a:xfrm>
              <a:off x="18875375" y="2527300"/>
              <a:ext cx="1468438" cy="909638"/>
            </a:xfrm>
            <a:custGeom>
              <a:avLst/>
              <a:gdLst>
                <a:gd name="T0" fmla="*/ 475 w 529"/>
                <a:gd name="T1" fmla="*/ 128 h 328"/>
                <a:gd name="T2" fmla="*/ 449 w 529"/>
                <a:gd name="T3" fmla="*/ 95 h 328"/>
                <a:gd name="T4" fmla="*/ 400 w 529"/>
                <a:gd name="T5" fmla="*/ 48 h 328"/>
                <a:gd name="T6" fmla="*/ 377 w 529"/>
                <a:gd name="T7" fmla="*/ 1 h 328"/>
                <a:gd name="T8" fmla="*/ 328 w 529"/>
                <a:gd name="T9" fmla="*/ 43 h 328"/>
                <a:gd name="T10" fmla="*/ 305 w 529"/>
                <a:gd name="T11" fmla="*/ 82 h 328"/>
                <a:gd name="T12" fmla="*/ 220 w 529"/>
                <a:gd name="T13" fmla="*/ 82 h 328"/>
                <a:gd name="T14" fmla="*/ 216 w 529"/>
                <a:gd name="T15" fmla="*/ 41 h 328"/>
                <a:gd name="T16" fmla="*/ 203 w 529"/>
                <a:gd name="T17" fmla="*/ 89 h 328"/>
                <a:gd name="T18" fmla="*/ 141 w 529"/>
                <a:gd name="T19" fmla="*/ 126 h 328"/>
                <a:gd name="T20" fmla="*/ 71 w 529"/>
                <a:gd name="T21" fmla="*/ 162 h 328"/>
                <a:gd name="T22" fmla="*/ 86 w 529"/>
                <a:gd name="T23" fmla="*/ 236 h 328"/>
                <a:gd name="T24" fmla="*/ 18 w 529"/>
                <a:gd name="T25" fmla="*/ 317 h 328"/>
                <a:gd name="T26" fmla="*/ 105 w 529"/>
                <a:gd name="T27" fmla="*/ 294 h 328"/>
                <a:gd name="T28" fmla="*/ 192 w 529"/>
                <a:gd name="T29" fmla="*/ 229 h 328"/>
                <a:gd name="T30" fmla="*/ 274 w 529"/>
                <a:gd name="T31" fmla="*/ 304 h 328"/>
                <a:gd name="T32" fmla="*/ 250 w 529"/>
                <a:gd name="T33" fmla="*/ 205 h 328"/>
                <a:gd name="T34" fmla="*/ 310 w 529"/>
                <a:gd name="T35" fmla="*/ 259 h 328"/>
                <a:gd name="T36" fmla="*/ 344 w 529"/>
                <a:gd name="T37" fmla="*/ 311 h 328"/>
                <a:gd name="T38" fmla="*/ 357 w 529"/>
                <a:gd name="T39" fmla="*/ 267 h 328"/>
                <a:gd name="T40" fmla="*/ 395 w 529"/>
                <a:gd name="T41" fmla="*/ 242 h 328"/>
                <a:gd name="T42" fmla="*/ 461 w 529"/>
                <a:gd name="T43" fmla="*/ 199 h 328"/>
                <a:gd name="T44" fmla="*/ 507 w 529"/>
                <a:gd name="T45" fmla="*/ 185 h 328"/>
                <a:gd name="T46" fmla="*/ 343 w 529"/>
                <a:gd name="T47" fmla="*/ 151 h 328"/>
                <a:gd name="T48" fmla="*/ 342 w 529"/>
                <a:gd name="T49" fmla="*/ 224 h 328"/>
                <a:gd name="T50" fmla="*/ 341 w 529"/>
                <a:gd name="T51" fmla="*/ 221 h 328"/>
                <a:gd name="T52" fmla="*/ 326 w 529"/>
                <a:gd name="T53" fmla="*/ 196 h 328"/>
                <a:gd name="T54" fmla="*/ 345 w 529"/>
                <a:gd name="T55" fmla="*/ 172 h 328"/>
                <a:gd name="T56" fmla="*/ 352 w 529"/>
                <a:gd name="T57" fmla="*/ 122 h 328"/>
                <a:gd name="T58" fmla="*/ 352 w 529"/>
                <a:gd name="T59" fmla="*/ 118 h 328"/>
                <a:gd name="T60" fmla="*/ 383 w 529"/>
                <a:gd name="T61" fmla="*/ 170 h 328"/>
                <a:gd name="T62" fmla="*/ 393 w 529"/>
                <a:gd name="T63" fmla="*/ 166 h 328"/>
                <a:gd name="T64" fmla="*/ 346 w 529"/>
                <a:gd name="T65" fmla="*/ 83 h 328"/>
                <a:gd name="T66" fmla="*/ 340 w 529"/>
                <a:gd name="T67" fmla="*/ 168 h 328"/>
                <a:gd name="T68" fmla="*/ 277 w 529"/>
                <a:gd name="T69" fmla="*/ 189 h 328"/>
                <a:gd name="T70" fmla="*/ 279 w 529"/>
                <a:gd name="T71" fmla="*/ 193 h 328"/>
                <a:gd name="T72" fmla="*/ 249 w 529"/>
                <a:gd name="T73" fmla="*/ 166 h 328"/>
                <a:gd name="T74" fmla="*/ 277 w 529"/>
                <a:gd name="T75" fmla="*/ 194 h 328"/>
                <a:gd name="T76" fmla="*/ 274 w 529"/>
                <a:gd name="T77" fmla="*/ 196 h 328"/>
                <a:gd name="T78" fmla="*/ 308 w 529"/>
                <a:gd name="T79" fmla="*/ 215 h 328"/>
                <a:gd name="T80" fmla="*/ 308 w 529"/>
                <a:gd name="T81" fmla="*/ 231 h 328"/>
                <a:gd name="T82" fmla="*/ 309 w 529"/>
                <a:gd name="T83" fmla="*/ 225 h 328"/>
                <a:gd name="T84" fmla="*/ 309 w 529"/>
                <a:gd name="T85" fmla="*/ 219 h 328"/>
                <a:gd name="T86" fmla="*/ 318 w 529"/>
                <a:gd name="T87" fmla="*/ 248 h 328"/>
                <a:gd name="T88" fmla="*/ 383 w 529"/>
                <a:gd name="T89" fmla="*/ 255 h 328"/>
                <a:gd name="T90" fmla="*/ 403 w 529"/>
                <a:gd name="T91" fmla="*/ 207 h 328"/>
                <a:gd name="T92" fmla="*/ 408 w 529"/>
                <a:gd name="T93" fmla="*/ 199 h 328"/>
                <a:gd name="T94" fmla="*/ 404 w 529"/>
                <a:gd name="T95" fmla="*/ 206 h 328"/>
                <a:gd name="T96" fmla="*/ 303 w 529"/>
                <a:gd name="T97" fmla="*/ 152 h 328"/>
                <a:gd name="T98" fmla="*/ 265 w 529"/>
                <a:gd name="T99" fmla="*/ 126 h 328"/>
                <a:gd name="T100" fmla="*/ 210 w 529"/>
                <a:gd name="T101" fmla="*/ 180 h 328"/>
                <a:gd name="T102" fmla="*/ 187 w 529"/>
                <a:gd name="T103" fmla="*/ 174 h 328"/>
                <a:gd name="T104" fmla="*/ 176 w 529"/>
                <a:gd name="T105" fmla="*/ 154 h 328"/>
                <a:gd name="T106" fmla="*/ 182 w 529"/>
                <a:gd name="T107" fmla="*/ 208 h 328"/>
                <a:gd name="T108" fmla="*/ 171 w 529"/>
                <a:gd name="T109" fmla="*/ 126 h 328"/>
                <a:gd name="T110" fmla="*/ 219 w 529"/>
                <a:gd name="T111" fmla="*/ 189 h 328"/>
                <a:gd name="T112" fmla="*/ 315 w 529"/>
                <a:gd name="T113" fmla="*/ 246 h 328"/>
                <a:gd name="T114" fmla="*/ 332 w 529"/>
                <a:gd name="T115" fmla="*/ 2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9" h="328">
                  <a:moveTo>
                    <a:pt x="525" y="158"/>
                  </a:moveTo>
                  <a:cubicBezTo>
                    <a:pt x="525" y="157"/>
                    <a:pt x="529" y="155"/>
                    <a:pt x="529" y="153"/>
                  </a:cubicBezTo>
                  <a:cubicBezTo>
                    <a:pt x="528" y="152"/>
                    <a:pt x="525" y="151"/>
                    <a:pt x="522" y="150"/>
                  </a:cubicBezTo>
                  <a:cubicBezTo>
                    <a:pt x="519" y="148"/>
                    <a:pt x="516" y="149"/>
                    <a:pt x="513" y="147"/>
                  </a:cubicBezTo>
                  <a:cubicBezTo>
                    <a:pt x="511" y="146"/>
                    <a:pt x="505" y="147"/>
                    <a:pt x="505" y="146"/>
                  </a:cubicBezTo>
                  <a:cubicBezTo>
                    <a:pt x="505" y="145"/>
                    <a:pt x="501" y="142"/>
                    <a:pt x="500" y="140"/>
                  </a:cubicBezTo>
                  <a:cubicBezTo>
                    <a:pt x="499" y="139"/>
                    <a:pt x="496" y="140"/>
                    <a:pt x="494" y="141"/>
                  </a:cubicBezTo>
                  <a:cubicBezTo>
                    <a:pt x="492" y="142"/>
                    <a:pt x="490" y="142"/>
                    <a:pt x="489" y="141"/>
                  </a:cubicBezTo>
                  <a:cubicBezTo>
                    <a:pt x="487" y="140"/>
                    <a:pt x="485" y="138"/>
                    <a:pt x="483" y="139"/>
                  </a:cubicBezTo>
                  <a:cubicBezTo>
                    <a:pt x="482" y="140"/>
                    <a:pt x="479" y="139"/>
                    <a:pt x="479" y="137"/>
                  </a:cubicBezTo>
                  <a:cubicBezTo>
                    <a:pt x="480" y="134"/>
                    <a:pt x="476" y="129"/>
                    <a:pt x="475" y="128"/>
                  </a:cubicBezTo>
                  <a:cubicBezTo>
                    <a:pt x="473" y="128"/>
                    <a:pt x="468" y="129"/>
                    <a:pt x="467" y="126"/>
                  </a:cubicBezTo>
                  <a:cubicBezTo>
                    <a:pt x="466" y="124"/>
                    <a:pt x="463" y="122"/>
                    <a:pt x="464" y="121"/>
                  </a:cubicBezTo>
                  <a:cubicBezTo>
                    <a:pt x="465" y="119"/>
                    <a:pt x="464" y="114"/>
                    <a:pt x="463" y="113"/>
                  </a:cubicBezTo>
                  <a:cubicBezTo>
                    <a:pt x="462" y="111"/>
                    <a:pt x="456" y="111"/>
                    <a:pt x="454" y="112"/>
                  </a:cubicBezTo>
                  <a:cubicBezTo>
                    <a:pt x="453" y="112"/>
                    <a:pt x="449" y="111"/>
                    <a:pt x="447" y="112"/>
                  </a:cubicBezTo>
                  <a:cubicBezTo>
                    <a:pt x="445" y="113"/>
                    <a:pt x="444" y="114"/>
                    <a:pt x="442" y="114"/>
                  </a:cubicBezTo>
                  <a:cubicBezTo>
                    <a:pt x="441" y="114"/>
                    <a:pt x="440" y="114"/>
                    <a:pt x="439" y="113"/>
                  </a:cubicBezTo>
                  <a:cubicBezTo>
                    <a:pt x="439" y="112"/>
                    <a:pt x="438" y="111"/>
                    <a:pt x="438" y="109"/>
                  </a:cubicBezTo>
                  <a:cubicBezTo>
                    <a:pt x="436" y="104"/>
                    <a:pt x="435" y="100"/>
                    <a:pt x="436" y="99"/>
                  </a:cubicBezTo>
                  <a:cubicBezTo>
                    <a:pt x="437" y="97"/>
                    <a:pt x="441" y="101"/>
                    <a:pt x="444" y="100"/>
                  </a:cubicBezTo>
                  <a:cubicBezTo>
                    <a:pt x="446" y="99"/>
                    <a:pt x="449" y="97"/>
                    <a:pt x="449" y="95"/>
                  </a:cubicBezTo>
                  <a:cubicBezTo>
                    <a:pt x="449" y="93"/>
                    <a:pt x="445" y="90"/>
                    <a:pt x="443" y="90"/>
                  </a:cubicBezTo>
                  <a:cubicBezTo>
                    <a:pt x="441" y="89"/>
                    <a:pt x="440" y="85"/>
                    <a:pt x="437" y="84"/>
                  </a:cubicBezTo>
                  <a:cubicBezTo>
                    <a:pt x="434" y="82"/>
                    <a:pt x="435" y="79"/>
                    <a:pt x="432" y="77"/>
                  </a:cubicBezTo>
                  <a:cubicBezTo>
                    <a:pt x="429" y="75"/>
                    <a:pt x="431" y="72"/>
                    <a:pt x="431" y="69"/>
                  </a:cubicBezTo>
                  <a:cubicBezTo>
                    <a:pt x="431" y="67"/>
                    <a:pt x="431" y="63"/>
                    <a:pt x="430" y="62"/>
                  </a:cubicBezTo>
                  <a:cubicBezTo>
                    <a:pt x="428" y="61"/>
                    <a:pt x="422" y="58"/>
                    <a:pt x="420" y="59"/>
                  </a:cubicBezTo>
                  <a:cubicBezTo>
                    <a:pt x="417" y="60"/>
                    <a:pt x="415" y="61"/>
                    <a:pt x="414" y="59"/>
                  </a:cubicBezTo>
                  <a:cubicBezTo>
                    <a:pt x="413" y="57"/>
                    <a:pt x="411" y="56"/>
                    <a:pt x="409" y="57"/>
                  </a:cubicBezTo>
                  <a:cubicBezTo>
                    <a:pt x="406" y="57"/>
                    <a:pt x="404" y="56"/>
                    <a:pt x="403" y="55"/>
                  </a:cubicBezTo>
                  <a:cubicBezTo>
                    <a:pt x="403" y="55"/>
                    <a:pt x="403" y="54"/>
                    <a:pt x="402" y="54"/>
                  </a:cubicBezTo>
                  <a:cubicBezTo>
                    <a:pt x="402" y="52"/>
                    <a:pt x="402" y="49"/>
                    <a:pt x="400" y="48"/>
                  </a:cubicBezTo>
                  <a:cubicBezTo>
                    <a:pt x="399" y="46"/>
                    <a:pt x="396" y="43"/>
                    <a:pt x="397" y="41"/>
                  </a:cubicBezTo>
                  <a:cubicBezTo>
                    <a:pt x="398" y="40"/>
                    <a:pt x="398" y="37"/>
                    <a:pt x="396" y="36"/>
                  </a:cubicBezTo>
                  <a:cubicBezTo>
                    <a:pt x="395" y="35"/>
                    <a:pt x="394" y="34"/>
                    <a:pt x="394" y="33"/>
                  </a:cubicBezTo>
                  <a:cubicBezTo>
                    <a:pt x="393" y="32"/>
                    <a:pt x="393" y="31"/>
                    <a:pt x="394" y="30"/>
                  </a:cubicBezTo>
                  <a:cubicBezTo>
                    <a:pt x="396" y="29"/>
                    <a:pt x="399" y="29"/>
                    <a:pt x="397" y="26"/>
                  </a:cubicBezTo>
                  <a:cubicBezTo>
                    <a:pt x="395" y="24"/>
                    <a:pt x="395" y="23"/>
                    <a:pt x="395" y="21"/>
                  </a:cubicBezTo>
                  <a:cubicBezTo>
                    <a:pt x="395" y="18"/>
                    <a:pt x="394" y="16"/>
                    <a:pt x="394" y="14"/>
                  </a:cubicBezTo>
                  <a:cubicBezTo>
                    <a:pt x="394" y="13"/>
                    <a:pt x="396" y="12"/>
                    <a:pt x="398" y="9"/>
                  </a:cubicBezTo>
                  <a:cubicBezTo>
                    <a:pt x="399" y="6"/>
                    <a:pt x="402" y="6"/>
                    <a:pt x="400" y="2"/>
                  </a:cubicBezTo>
                  <a:cubicBezTo>
                    <a:pt x="399" y="2"/>
                    <a:pt x="399" y="3"/>
                    <a:pt x="397" y="3"/>
                  </a:cubicBezTo>
                  <a:cubicBezTo>
                    <a:pt x="393" y="4"/>
                    <a:pt x="383" y="0"/>
                    <a:pt x="377" y="1"/>
                  </a:cubicBezTo>
                  <a:cubicBezTo>
                    <a:pt x="372" y="2"/>
                    <a:pt x="360" y="2"/>
                    <a:pt x="357" y="5"/>
                  </a:cubicBezTo>
                  <a:cubicBezTo>
                    <a:pt x="355" y="8"/>
                    <a:pt x="348" y="9"/>
                    <a:pt x="351" y="11"/>
                  </a:cubicBezTo>
                  <a:cubicBezTo>
                    <a:pt x="354" y="14"/>
                    <a:pt x="351" y="15"/>
                    <a:pt x="353" y="18"/>
                  </a:cubicBezTo>
                  <a:cubicBezTo>
                    <a:pt x="355" y="21"/>
                    <a:pt x="356" y="22"/>
                    <a:pt x="359" y="22"/>
                  </a:cubicBezTo>
                  <a:cubicBezTo>
                    <a:pt x="362" y="21"/>
                    <a:pt x="365" y="23"/>
                    <a:pt x="362" y="26"/>
                  </a:cubicBezTo>
                  <a:cubicBezTo>
                    <a:pt x="362" y="26"/>
                    <a:pt x="361" y="26"/>
                    <a:pt x="361" y="26"/>
                  </a:cubicBezTo>
                  <a:cubicBezTo>
                    <a:pt x="359" y="29"/>
                    <a:pt x="361" y="32"/>
                    <a:pt x="360" y="37"/>
                  </a:cubicBezTo>
                  <a:cubicBezTo>
                    <a:pt x="360" y="42"/>
                    <a:pt x="355" y="41"/>
                    <a:pt x="352" y="41"/>
                  </a:cubicBezTo>
                  <a:cubicBezTo>
                    <a:pt x="349" y="41"/>
                    <a:pt x="344" y="32"/>
                    <a:pt x="342" y="30"/>
                  </a:cubicBezTo>
                  <a:cubicBezTo>
                    <a:pt x="341" y="28"/>
                    <a:pt x="336" y="32"/>
                    <a:pt x="332" y="34"/>
                  </a:cubicBezTo>
                  <a:cubicBezTo>
                    <a:pt x="328" y="37"/>
                    <a:pt x="330" y="41"/>
                    <a:pt x="328" y="43"/>
                  </a:cubicBezTo>
                  <a:cubicBezTo>
                    <a:pt x="325" y="45"/>
                    <a:pt x="324" y="48"/>
                    <a:pt x="326" y="53"/>
                  </a:cubicBezTo>
                  <a:cubicBezTo>
                    <a:pt x="326" y="53"/>
                    <a:pt x="326" y="53"/>
                    <a:pt x="326" y="54"/>
                  </a:cubicBezTo>
                  <a:cubicBezTo>
                    <a:pt x="329" y="58"/>
                    <a:pt x="328" y="62"/>
                    <a:pt x="325" y="65"/>
                  </a:cubicBezTo>
                  <a:cubicBezTo>
                    <a:pt x="324" y="67"/>
                    <a:pt x="325" y="67"/>
                    <a:pt x="326" y="68"/>
                  </a:cubicBezTo>
                  <a:cubicBezTo>
                    <a:pt x="329" y="68"/>
                    <a:pt x="331" y="67"/>
                    <a:pt x="332" y="69"/>
                  </a:cubicBezTo>
                  <a:cubicBezTo>
                    <a:pt x="334" y="70"/>
                    <a:pt x="337" y="72"/>
                    <a:pt x="339" y="71"/>
                  </a:cubicBezTo>
                  <a:cubicBezTo>
                    <a:pt x="340" y="70"/>
                    <a:pt x="345" y="73"/>
                    <a:pt x="345" y="75"/>
                  </a:cubicBezTo>
                  <a:cubicBezTo>
                    <a:pt x="345" y="76"/>
                    <a:pt x="344" y="80"/>
                    <a:pt x="344" y="82"/>
                  </a:cubicBezTo>
                  <a:cubicBezTo>
                    <a:pt x="337" y="83"/>
                    <a:pt x="318" y="81"/>
                    <a:pt x="317" y="81"/>
                  </a:cubicBezTo>
                  <a:cubicBezTo>
                    <a:pt x="316" y="80"/>
                    <a:pt x="313" y="79"/>
                    <a:pt x="311" y="79"/>
                  </a:cubicBezTo>
                  <a:cubicBezTo>
                    <a:pt x="310" y="80"/>
                    <a:pt x="308" y="82"/>
                    <a:pt x="305" y="82"/>
                  </a:cubicBezTo>
                  <a:cubicBezTo>
                    <a:pt x="301" y="82"/>
                    <a:pt x="300" y="77"/>
                    <a:pt x="300" y="75"/>
                  </a:cubicBezTo>
                  <a:cubicBezTo>
                    <a:pt x="300" y="73"/>
                    <a:pt x="282" y="77"/>
                    <a:pt x="277" y="82"/>
                  </a:cubicBezTo>
                  <a:cubicBezTo>
                    <a:pt x="272" y="86"/>
                    <a:pt x="261" y="85"/>
                    <a:pt x="260" y="87"/>
                  </a:cubicBezTo>
                  <a:cubicBezTo>
                    <a:pt x="260" y="89"/>
                    <a:pt x="258" y="90"/>
                    <a:pt x="257" y="90"/>
                  </a:cubicBezTo>
                  <a:cubicBezTo>
                    <a:pt x="257" y="89"/>
                    <a:pt x="257" y="89"/>
                    <a:pt x="256" y="88"/>
                  </a:cubicBezTo>
                  <a:cubicBezTo>
                    <a:pt x="256" y="86"/>
                    <a:pt x="254" y="85"/>
                    <a:pt x="250" y="85"/>
                  </a:cubicBezTo>
                  <a:cubicBezTo>
                    <a:pt x="246" y="85"/>
                    <a:pt x="253" y="81"/>
                    <a:pt x="251" y="79"/>
                  </a:cubicBezTo>
                  <a:cubicBezTo>
                    <a:pt x="249" y="77"/>
                    <a:pt x="245" y="83"/>
                    <a:pt x="242" y="81"/>
                  </a:cubicBezTo>
                  <a:cubicBezTo>
                    <a:pt x="238" y="80"/>
                    <a:pt x="233" y="86"/>
                    <a:pt x="230" y="88"/>
                  </a:cubicBezTo>
                  <a:cubicBezTo>
                    <a:pt x="226" y="91"/>
                    <a:pt x="222" y="88"/>
                    <a:pt x="224" y="84"/>
                  </a:cubicBezTo>
                  <a:cubicBezTo>
                    <a:pt x="227" y="80"/>
                    <a:pt x="224" y="81"/>
                    <a:pt x="220" y="82"/>
                  </a:cubicBezTo>
                  <a:cubicBezTo>
                    <a:pt x="216" y="84"/>
                    <a:pt x="212" y="82"/>
                    <a:pt x="212" y="78"/>
                  </a:cubicBezTo>
                  <a:cubicBezTo>
                    <a:pt x="212" y="78"/>
                    <a:pt x="212" y="77"/>
                    <a:pt x="212" y="76"/>
                  </a:cubicBezTo>
                  <a:cubicBezTo>
                    <a:pt x="210" y="74"/>
                    <a:pt x="207" y="72"/>
                    <a:pt x="207" y="70"/>
                  </a:cubicBezTo>
                  <a:cubicBezTo>
                    <a:pt x="208" y="68"/>
                    <a:pt x="211" y="69"/>
                    <a:pt x="213" y="71"/>
                  </a:cubicBezTo>
                  <a:cubicBezTo>
                    <a:pt x="215" y="73"/>
                    <a:pt x="220" y="74"/>
                    <a:pt x="221" y="71"/>
                  </a:cubicBezTo>
                  <a:cubicBezTo>
                    <a:pt x="221" y="70"/>
                    <a:pt x="220" y="63"/>
                    <a:pt x="217" y="65"/>
                  </a:cubicBezTo>
                  <a:cubicBezTo>
                    <a:pt x="214" y="66"/>
                    <a:pt x="213" y="65"/>
                    <a:pt x="212" y="64"/>
                  </a:cubicBezTo>
                  <a:cubicBezTo>
                    <a:pt x="211" y="62"/>
                    <a:pt x="214" y="60"/>
                    <a:pt x="215" y="57"/>
                  </a:cubicBezTo>
                  <a:cubicBezTo>
                    <a:pt x="216" y="55"/>
                    <a:pt x="221" y="56"/>
                    <a:pt x="222" y="54"/>
                  </a:cubicBezTo>
                  <a:cubicBezTo>
                    <a:pt x="222" y="52"/>
                    <a:pt x="218" y="49"/>
                    <a:pt x="217" y="49"/>
                  </a:cubicBezTo>
                  <a:cubicBezTo>
                    <a:pt x="215" y="48"/>
                    <a:pt x="214" y="43"/>
                    <a:pt x="216" y="41"/>
                  </a:cubicBezTo>
                  <a:cubicBezTo>
                    <a:pt x="218" y="40"/>
                    <a:pt x="219" y="34"/>
                    <a:pt x="217" y="32"/>
                  </a:cubicBezTo>
                  <a:cubicBezTo>
                    <a:pt x="216" y="30"/>
                    <a:pt x="210" y="32"/>
                    <a:pt x="210" y="36"/>
                  </a:cubicBezTo>
                  <a:cubicBezTo>
                    <a:pt x="209" y="41"/>
                    <a:pt x="205" y="39"/>
                    <a:pt x="203" y="40"/>
                  </a:cubicBezTo>
                  <a:cubicBezTo>
                    <a:pt x="202" y="41"/>
                    <a:pt x="206" y="42"/>
                    <a:pt x="204" y="44"/>
                  </a:cubicBezTo>
                  <a:cubicBezTo>
                    <a:pt x="202" y="46"/>
                    <a:pt x="201" y="41"/>
                    <a:pt x="198" y="41"/>
                  </a:cubicBezTo>
                  <a:cubicBezTo>
                    <a:pt x="194" y="41"/>
                    <a:pt x="194" y="46"/>
                    <a:pt x="192" y="49"/>
                  </a:cubicBezTo>
                  <a:cubicBezTo>
                    <a:pt x="191" y="52"/>
                    <a:pt x="192" y="57"/>
                    <a:pt x="192" y="61"/>
                  </a:cubicBezTo>
                  <a:cubicBezTo>
                    <a:pt x="193" y="65"/>
                    <a:pt x="198" y="67"/>
                    <a:pt x="196" y="70"/>
                  </a:cubicBezTo>
                  <a:cubicBezTo>
                    <a:pt x="196" y="72"/>
                    <a:pt x="197" y="73"/>
                    <a:pt x="198" y="75"/>
                  </a:cubicBezTo>
                  <a:cubicBezTo>
                    <a:pt x="199" y="77"/>
                    <a:pt x="201" y="79"/>
                    <a:pt x="200" y="80"/>
                  </a:cubicBezTo>
                  <a:cubicBezTo>
                    <a:pt x="198" y="83"/>
                    <a:pt x="201" y="85"/>
                    <a:pt x="203" y="89"/>
                  </a:cubicBezTo>
                  <a:cubicBezTo>
                    <a:pt x="205" y="93"/>
                    <a:pt x="198" y="91"/>
                    <a:pt x="198" y="94"/>
                  </a:cubicBezTo>
                  <a:cubicBezTo>
                    <a:pt x="198" y="96"/>
                    <a:pt x="192" y="93"/>
                    <a:pt x="190" y="92"/>
                  </a:cubicBezTo>
                  <a:cubicBezTo>
                    <a:pt x="188" y="92"/>
                    <a:pt x="182" y="92"/>
                    <a:pt x="182" y="94"/>
                  </a:cubicBezTo>
                  <a:cubicBezTo>
                    <a:pt x="182" y="94"/>
                    <a:pt x="182" y="95"/>
                    <a:pt x="182" y="96"/>
                  </a:cubicBezTo>
                  <a:cubicBezTo>
                    <a:pt x="181" y="97"/>
                    <a:pt x="181" y="98"/>
                    <a:pt x="179" y="97"/>
                  </a:cubicBezTo>
                  <a:cubicBezTo>
                    <a:pt x="177" y="96"/>
                    <a:pt x="173" y="96"/>
                    <a:pt x="168" y="97"/>
                  </a:cubicBezTo>
                  <a:cubicBezTo>
                    <a:pt x="164" y="98"/>
                    <a:pt x="162" y="103"/>
                    <a:pt x="164" y="105"/>
                  </a:cubicBezTo>
                  <a:cubicBezTo>
                    <a:pt x="166" y="107"/>
                    <a:pt x="159" y="108"/>
                    <a:pt x="159" y="105"/>
                  </a:cubicBezTo>
                  <a:cubicBezTo>
                    <a:pt x="159" y="103"/>
                    <a:pt x="154" y="104"/>
                    <a:pt x="154" y="108"/>
                  </a:cubicBezTo>
                  <a:cubicBezTo>
                    <a:pt x="154" y="111"/>
                    <a:pt x="149" y="112"/>
                    <a:pt x="149" y="116"/>
                  </a:cubicBezTo>
                  <a:cubicBezTo>
                    <a:pt x="150" y="120"/>
                    <a:pt x="144" y="124"/>
                    <a:pt x="141" y="126"/>
                  </a:cubicBezTo>
                  <a:cubicBezTo>
                    <a:pt x="140" y="127"/>
                    <a:pt x="140" y="127"/>
                    <a:pt x="139" y="127"/>
                  </a:cubicBezTo>
                  <a:cubicBezTo>
                    <a:pt x="137" y="129"/>
                    <a:pt x="134" y="130"/>
                    <a:pt x="132" y="130"/>
                  </a:cubicBezTo>
                  <a:cubicBezTo>
                    <a:pt x="131" y="130"/>
                    <a:pt x="130" y="131"/>
                    <a:pt x="129" y="131"/>
                  </a:cubicBezTo>
                  <a:cubicBezTo>
                    <a:pt x="126" y="130"/>
                    <a:pt x="122" y="133"/>
                    <a:pt x="123" y="140"/>
                  </a:cubicBezTo>
                  <a:cubicBezTo>
                    <a:pt x="124" y="146"/>
                    <a:pt x="118" y="147"/>
                    <a:pt x="112" y="147"/>
                  </a:cubicBezTo>
                  <a:cubicBezTo>
                    <a:pt x="105" y="148"/>
                    <a:pt x="108" y="153"/>
                    <a:pt x="105" y="155"/>
                  </a:cubicBezTo>
                  <a:cubicBezTo>
                    <a:pt x="102" y="157"/>
                    <a:pt x="93" y="154"/>
                    <a:pt x="92" y="150"/>
                  </a:cubicBezTo>
                  <a:cubicBezTo>
                    <a:pt x="90" y="147"/>
                    <a:pt x="82" y="150"/>
                    <a:pt x="85" y="154"/>
                  </a:cubicBezTo>
                  <a:cubicBezTo>
                    <a:pt x="89" y="158"/>
                    <a:pt x="89" y="164"/>
                    <a:pt x="87" y="166"/>
                  </a:cubicBezTo>
                  <a:cubicBezTo>
                    <a:pt x="85" y="167"/>
                    <a:pt x="80" y="163"/>
                    <a:pt x="78" y="165"/>
                  </a:cubicBezTo>
                  <a:cubicBezTo>
                    <a:pt x="75" y="167"/>
                    <a:pt x="75" y="163"/>
                    <a:pt x="71" y="162"/>
                  </a:cubicBezTo>
                  <a:cubicBezTo>
                    <a:pt x="68" y="161"/>
                    <a:pt x="66" y="164"/>
                    <a:pt x="61" y="163"/>
                  </a:cubicBezTo>
                  <a:cubicBezTo>
                    <a:pt x="55" y="163"/>
                    <a:pt x="52" y="166"/>
                    <a:pt x="54" y="168"/>
                  </a:cubicBezTo>
                  <a:cubicBezTo>
                    <a:pt x="56" y="170"/>
                    <a:pt x="54" y="173"/>
                    <a:pt x="55" y="175"/>
                  </a:cubicBezTo>
                  <a:cubicBezTo>
                    <a:pt x="57" y="177"/>
                    <a:pt x="64" y="176"/>
                    <a:pt x="69" y="179"/>
                  </a:cubicBezTo>
                  <a:cubicBezTo>
                    <a:pt x="75" y="182"/>
                    <a:pt x="76" y="180"/>
                    <a:pt x="79" y="182"/>
                  </a:cubicBezTo>
                  <a:cubicBezTo>
                    <a:pt x="81" y="184"/>
                    <a:pt x="82" y="183"/>
                    <a:pt x="82" y="187"/>
                  </a:cubicBezTo>
                  <a:cubicBezTo>
                    <a:pt x="82" y="191"/>
                    <a:pt x="85" y="194"/>
                    <a:pt x="91" y="196"/>
                  </a:cubicBezTo>
                  <a:cubicBezTo>
                    <a:pt x="96" y="197"/>
                    <a:pt x="92" y="201"/>
                    <a:pt x="93" y="204"/>
                  </a:cubicBezTo>
                  <a:cubicBezTo>
                    <a:pt x="95" y="208"/>
                    <a:pt x="91" y="213"/>
                    <a:pt x="92" y="217"/>
                  </a:cubicBezTo>
                  <a:cubicBezTo>
                    <a:pt x="93" y="221"/>
                    <a:pt x="89" y="235"/>
                    <a:pt x="87" y="236"/>
                  </a:cubicBezTo>
                  <a:cubicBezTo>
                    <a:pt x="87" y="236"/>
                    <a:pt x="86" y="236"/>
                    <a:pt x="86" y="236"/>
                  </a:cubicBezTo>
                  <a:cubicBezTo>
                    <a:pt x="83" y="237"/>
                    <a:pt x="74" y="234"/>
                    <a:pt x="68" y="234"/>
                  </a:cubicBezTo>
                  <a:cubicBezTo>
                    <a:pt x="61" y="235"/>
                    <a:pt x="41" y="233"/>
                    <a:pt x="33" y="234"/>
                  </a:cubicBezTo>
                  <a:cubicBezTo>
                    <a:pt x="24" y="235"/>
                    <a:pt x="24" y="231"/>
                    <a:pt x="20" y="231"/>
                  </a:cubicBezTo>
                  <a:cubicBezTo>
                    <a:pt x="15" y="231"/>
                    <a:pt x="17" y="236"/>
                    <a:pt x="11" y="236"/>
                  </a:cubicBezTo>
                  <a:cubicBezTo>
                    <a:pt x="4" y="236"/>
                    <a:pt x="4" y="240"/>
                    <a:pt x="8" y="244"/>
                  </a:cubicBezTo>
                  <a:cubicBezTo>
                    <a:pt x="11" y="246"/>
                    <a:pt x="11" y="250"/>
                    <a:pt x="10" y="254"/>
                  </a:cubicBezTo>
                  <a:cubicBezTo>
                    <a:pt x="10" y="257"/>
                    <a:pt x="10" y="260"/>
                    <a:pt x="11" y="262"/>
                  </a:cubicBezTo>
                  <a:cubicBezTo>
                    <a:pt x="13" y="265"/>
                    <a:pt x="8" y="282"/>
                    <a:pt x="4" y="287"/>
                  </a:cubicBezTo>
                  <a:cubicBezTo>
                    <a:pt x="0" y="292"/>
                    <a:pt x="4" y="293"/>
                    <a:pt x="8" y="296"/>
                  </a:cubicBezTo>
                  <a:cubicBezTo>
                    <a:pt x="12" y="300"/>
                    <a:pt x="9" y="312"/>
                    <a:pt x="9" y="315"/>
                  </a:cubicBezTo>
                  <a:cubicBezTo>
                    <a:pt x="9" y="317"/>
                    <a:pt x="13" y="317"/>
                    <a:pt x="18" y="317"/>
                  </a:cubicBezTo>
                  <a:cubicBezTo>
                    <a:pt x="20" y="317"/>
                    <a:pt x="23" y="316"/>
                    <a:pt x="26" y="315"/>
                  </a:cubicBezTo>
                  <a:cubicBezTo>
                    <a:pt x="28" y="315"/>
                    <a:pt x="30" y="315"/>
                    <a:pt x="32" y="315"/>
                  </a:cubicBezTo>
                  <a:cubicBezTo>
                    <a:pt x="36" y="317"/>
                    <a:pt x="39" y="328"/>
                    <a:pt x="45" y="328"/>
                  </a:cubicBezTo>
                  <a:cubicBezTo>
                    <a:pt x="47" y="327"/>
                    <a:pt x="46" y="326"/>
                    <a:pt x="47" y="324"/>
                  </a:cubicBezTo>
                  <a:cubicBezTo>
                    <a:pt x="49" y="323"/>
                    <a:pt x="51" y="324"/>
                    <a:pt x="54" y="324"/>
                  </a:cubicBezTo>
                  <a:cubicBezTo>
                    <a:pt x="56" y="324"/>
                    <a:pt x="57" y="320"/>
                    <a:pt x="63" y="320"/>
                  </a:cubicBezTo>
                  <a:cubicBezTo>
                    <a:pt x="69" y="320"/>
                    <a:pt x="73" y="320"/>
                    <a:pt x="77" y="320"/>
                  </a:cubicBezTo>
                  <a:cubicBezTo>
                    <a:pt x="81" y="320"/>
                    <a:pt x="84" y="319"/>
                    <a:pt x="85" y="316"/>
                  </a:cubicBezTo>
                  <a:cubicBezTo>
                    <a:pt x="86" y="313"/>
                    <a:pt x="89" y="311"/>
                    <a:pt x="93" y="310"/>
                  </a:cubicBezTo>
                  <a:cubicBezTo>
                    <a:pt x="97" y="310"/>
                    <a:pt x="97" y="305"/>
                    <a:pt x="97" y="303"/>
                  </a:cubicBezTo>
                  <a:cubicBezTo>
                    <a:pt x="97" y="300"/>
                    <a:pt x="104" y="296"/>
                    <a:pt x="105" y="294"/>
                  </a:cubicBezTo>
                  <a:cubicBezTo>
                    <a:pt x="105" y="293"/>
                    <a:pt x="101" y="285"/>
                    <a:pt x="105" y="279"/>
                  </a:cubicBezTo>
                  <a:cubicBezTo>
                    <a:pt x="109" y="272"/>
                    <a:pt x="114" y="272"/>
                    <a:pt x="114" y="268"/>
                  </a:cubicBezTo>
                  <a:cubicBezTo>
                    <a:pt x="114" y="265"/>
                    <a:pt x="118" y="264"/>
                    <a:pt x="124" y="263"/>
                  </a:cubicBezTo>
                  <a:cubicBezTo>
                    <a:pt x="129" y="263"/>
                    <a:pt x="131" y="259"/>
                    <a:pt x="135" y="257"/>
                  </a:cubicBezTo>
                  <a:cubicBezTo>
                    <a:pt x="139" y="255"/>
                    <a:pt x="141" y="253"/>
                    <a:pt x="140" y="248"/>
                  </a:cubicBezTo>
                  <a:cubicBezTo>
                    <a:pt x="140" y="247"/>
                    <a:pt x="139" y="246"/>
                    <a:pt x="139" y="245"/>
                  </a:cubicBezTo>
                  <a:cubicBezTo>
                    <a:pt x="137" y="239"/>
                    <a:pt x="143" y="236"/>
                    <a:pt x="148" y="235"/>
                  </a:cubicBezTo>
                  <a:cubicBezTo>
                    <a:pt x="153" y="234"/>
                    <a:pt x="165" y="237"/>
                    <a:pt x="168" y="239"/>
                  </a:cubicBezTo>
                  <a:cubicBezTo>
                    <a:pt x="171" y="241"/>
                    <a:pt x="175" y="240"/>
                    <a:pt x="180" y="235"/>
                  </a:cubicBezTo>
                  <a:cubicBezTo>
                    <a:pt x="182" y="232"/>
                    <a:pt x="185" y="231"/>
                    <a:pt x="187" y="231"/>
                  </a:cubicBezTo>
                  <a:cubicBezTo>
                    <a:pt x="188" y="230"/>
                    <a:pt x="190" y="230"/>
                    <a:pt x="192" y="229"/>
                  </a:cubicBezTo>
                  <a:cubicBezTo>
                    <a:pt x="195" y="227"/>
                    <a:pt x="194" y="224"/>
                    <a:pt x="199" y="223"/>
                  </a:cubicBezTo>
                  <a:cubicBezTo>
                    <a:pt x="205" y="221"/>
                    <a:pt x="212" y="226"/>
                    <a:pt x="214" y="229"/>
                  </a:cubicBezTo>
                  <a:cubicBezTo>
                    <a:pt x="216" y="232"/>
                    <a:pt x="217" y="233"/>
                    <a:pt x="217" y="235"/>
                  </a:cubicBezTo>
                  <a:cubicBezTo>
                    <a:pt x="218" y="238"/>
                    <a:pt x="220" y="243"/>
                    <a:pt x="228" y="248"/>
                  </a:cubicBezTo>
                  <a:cubicBezTo>
                    <a:pt x="235" y="253"/>
                    <a:pt x="238" y="259"/>
                    <a:pt x="242" y="261"/>
                  </a:cubicBezTo>
                  <a:cubicBezTo>
                    <a:pt x="246" y="263"/>
                    <a:pt x="250" y="262"/>
                    <a:pt x="252" y="265"/>
                  </a:cubicBezTo>
                  <a:cubicBezTo>
                    <a:pt x="255" y="268"/>
                    <a:pt x="258" y="270"/>
                    <a:pt x="262" y="271"/>
                  </a:cubicBezTo>
                  <a:cubicBezTo>
                    <a:pt x="265" y="273"/>
                    <a:pt x="266" y="277"/>
                    <a:pt x="269" y="278"/>
                  </a:cubicBezTo>
                  <a:cubicBezTo>
                    <a:pt x="273" y="278"/>
                    <a:pt x="270" y="281"/>
                    <a:pt x="273" y="284"/>
                  </a:cubicBezTo>
                  <a:cubicBezTo>
                    <a:pt x="275" y="287"/>
                    <a:pt x="276" y="292"/>
                    <a:pt x="273" y="296"/>
                  </a:cubicBezTo>
                  <a:cubicBezTo>
                    <a:pt x="271" y="299"/>
                    <a:pt x="272" y="304"/>
                    <a:pt x="274" y="304"/>
                  </a:cubicBezTo>
                  <a:cubicBezTo>
                    <a:pt x="275" y="304"/>
                    <a:pt x="279" y="298"/>
                    <a:pt x="279" y="295"/>
                  </a:cubicBezTo>
                  <a:cubicBezTo>
                    <a:pt x="279" y="292"/>
                    <a:pt x="283" y="292"/>
                    <a:pt x="285" y="289"/>
                  </a:cubicBezTo>
                  <a:cubicBezTo>
                    <a:pt x="288" y="286"/>
                    <a:pt x="281" y="285"/>
                    <a:pt x="280" y="281"/>
                  </a:cubicBezTo>
                  <a:cubicBezTo>
                    <a:pt x="279" y="276"/>
                    <a:pt x="285" y="272"/>
                    <a:pt x="291" y="276"/>
                  </a:cubicBezTo>
                  <a:cubicBezTo>
                    <a:pt x="296" y="279"/>
                    <a:pt x="298" y="282"/>
                    <a:pt x="299" y="276"/>
                  </a:cubicBezTo>
                  <a:cubicBezTo>
                    <a:pt x="299" y="271"/>
                    <a:pt x="282" y="264"/>
                    <a:pt x="277" y="261"/>
                  </a:cubicBezTo>
                  <a:cubicBezTo>
                    <a:pt x="273" y="259"/>
                    <a:pt x="276" y="255"/>
                    <a:pt x="270" y="255"/>
                  </a:cubicBezTo>
                  <a:cubicBezTo>
                    <a:pt x="263" y="255"/>
                    <a:pt x="255" y="247"/>
                    <a:pt x="253" y="238"/>
                  </a:cubicBezTo>
                  <a:cubicBezTo>
                    <a:pt x="251" y="229"/>
                    <a:pt x="240" y="228"/>
                    <a:pt x="238" y="223"/>
                  </a:cubicBezTo>
                  <a:cubicBezTo>
                    <a:pt x="235" y="217"/>
                    <a:pt x="240" y="217"/>
                    <a:pt x="238" y="212"/>
                  </a:cubicBezTo>
                  <a:cubicBezTo>
                    <a:pt x="236" y="207"/>
                    <a:pt x="246" y="204"/>
                    <a:pt x="250" y="205"/>
                  </a:cubicBezTo>
                  <a:cubicBezTo>
                    <a:pt x="251" y="206"/>
                    <a:pt x="251" y="207"/>
                    <a:pt x="251" y="208"/>
                  </a:cubicBezTo>
                  <a:cubicBezTo>
                    <a:pt x="252" y="210"/>
                    <a:pt x="252" y="213"/>
                    <a:pt x="253" y="213"/>
                  </a:cubicBezTo>
                  <a:cubicBezTo>
                    <a:pt x="256" y="213"/>
                    <a:pt x="261" y="212"/>
                    <a:pt x="262" y="216"/>
                  </a:cubicBezTo>
                  <a:cubicBezTo>
                    <a:pt x="262" y="220"/>
                    <a:pt x="269" y="228"/>
                    <a:pt x="271" y="231"/>
                  </a:cubicBezTo>
                  <a:cubicBezTo>
                    <a:pt x="274" y="234"/>
                    <a:pt x="279" y="233"/>
                    <a:pt x="280" y="236"/>
                  </a:cubicBezTo>
                  <a:cubicBezTo>
                    <a:pt x="280" y="238"/>
                    <a:pt x="284" y="240"/>
                    <a:pt x="289" y="241"/>
                  </a:cubicBezTo>
                  <a:cubicBezTo>
                    <a:pt x="290" y="241"/>
                    <a:pt x="292" y="242"/>
                    <a:pt x="293" y="243"/>
                  </a:cubicBezTo>
                  <a:cubicBezTo>
                    <a:pt x="295" y="244"/>
                    <a:pt x="297" y="245"/>
                    <a:pt x="299" y="247"/>
                  </a:cubicBezTo>
                  <a:cubicBezTo>
                    <a:pt x="302" y="249"/>
                    <a:pt x="304" y="251"/>
                    <a:pt x="306" y="252"/>
                  </a:cubicBezTo>
                  <a:cubicBezTo>
                    <a:pt x="307" y="252"/>
                    <a:pt x="307" y="252"/>
                    <a:pt x="307" y="253"/>
                  </a:cubicBezTo>
                  <a:cubicBezTo>
                    <a:pt x="311" y="255"/>
                    <a:pt x="313" y="256"/>
                    <a:pt x="310" y="259"/>
                  </a:cubicBezTo>
                  <a:cubicBezTo>
                    <a:pt x="307" y="262"/>
                    <a:pt x="306" y="272"/>
                    <a:pt x="309" y="275"/>
                  </a:cubicBezTo>
                  <a:cubicBezTo>
                    <a:pt x="313" y="278"/>
                    <a:pt x="314" y="283"/>
                    <a:pt x="317" y="284"/>
                  </a:cubicBezTo>
                  <a:cubicBezTo>
                    <a:pt x="317" y="284"/>
                    <a:pt x="317" y="284"/>
                    <a:pt x="317" y="284"/>
                  </a:cubicBezTo>
                  <a:cubicBezTo>
                    <a:pt x="321" y="285"/>
                    <a:pt x="323" y="290"/>
                    <a:pt x="323" y="293"/>
                  </a:cubicBezTo>
                  <a:cubicBezTo>
                    <a:pt x="322" y="297"/>
                    <a:pt x="328" y="299"/>
                    <a:pt x="330" y="296"/>
                  </a:cubicBezTo>
                  <a:cubicBezTo>
                    <a:pt x="333" y="293"/>
                    <a:pt x="340" y="298"/>
                    <a:pt x="340" y="299"/>
                  </a:cubicBezTo>
                  <a:cubicBezTo>
                    <a:pt x="340" y="301"/>
                    <a:pt x="333" y="297"/>
                    <a:pt x="329" y="300"/>
                  </a:cubicBezTo>
                  <a:cubicBezTo>
                    <a:pt x="324" y="303"/>
                    <a:pt x="332" y="306"/>
                    <a:pt x="331" y="309"/>
                  </a:cubicBezTo>
                  <a:cubicBezTo>
                    <a:pt x="330" y="313"/>
                    <a:pt x="333" y="317"/>
                    <a:pt x="336" y="317"/>
                  </a:cubicBezTo>
                  <a:cubicBezTo>
                    <a:pt x="340" y="317"/>
                    <a:pt x="344" y="323"/>
                    <a:pt x="346" y="322"/>
                  </a:cubicBezTo>
                  <a:cubicBezTo>
                    <a:pt x="348" y="320"/>
                    <a:pt x="344" y="312"/>
                    <a:pt x="344" y="311"/>
                  </a:cubicBezTo>
                  <a:cubicBezTo>
                    <a:pt x="345" y="310"/>
                    <a:pt x="350" y="313"/>
                    <a:pt x="352" y="311"/>
                  </a:cubicBezTo>
                  <a:cubicBezTo>
                    <a:pt x="354" y="308"/>
                    <a:pt x="350" y="306"/>
                    <a:pt x="347" y="306"/>
                  </a:cubicBezTo>
                  <a:cubicBezTo>
                    <a:pt x="344" y="306"/>
                    <a:pt x="347" y="302"/>
                    <a:pt x="351" y="304"/>
                  </a:cubicBezTo>
                  <a:cubicBezTo>
                    <a:pt x="355" y="307"/>
                    <a:pt x="357" y="304"/>
                    <a:pt x="358" y="303"/>
                  </a:cubicBezTo>
                  <a:cubicBezTo>
                    <a:pt x="360" y="303"/>
                    <a:pt x="361" y="296"/>
                    <a:pt x="355" y="295"/>
                  </a:cubicBezTo>
                  <a:cubicBezTo>
                    <a:pt x="349" y="293"/>
                    <a:pt x="350" y="299"/>
                    <a:pt x="346" y="295"/>
                  </a:cubicBezTo>
                  <a:cubicBezTo>
                    <a:pt x="342" y="291"/>
                    <a:pt x="350" y="293"/>
                    <a:pt x="350" y="289"/>
                  </a:cubicBezTo>
                  <a:cubicBezTo>
                    <a:pt x="350" y="286"/>
                    <a:pt x="344" y="281"/>
                    <a:pt x="341" y="277"/>
                  </a:cubicBezTo>
                  <a:cubicBezTo>
                    <a:pt x="338" y="273"/>
                    <a:pt x="345" y="271"/>
                    <a:pt x="346" y="274"/>
                  </a:cubicBezTo>
                  <a:cubicBezTo>
                    <a:pt x="348" y="277"/>
                    <a:pt x="352" y="277"/>
                    <a:pt x="355" y="275"/>
                  </a:cubicBezTo>
                  <a:cubicBezTo>
                    <a:pt x="358" y="274"/>
                    <a:pt x="352" y="269"/>
                    <a:pt x="357" y="267"/>
                  </a:cubicBezTo>
                  <a:cubicBezTo>
                    <a:pt x="362" y="266"/>
                    <a:pt x="362" y="269"/>
                    <a:pt x="363" y="269"/>
                  </a:cubicBezTo>
                  <a:cubicBezTo>
                    <a:pt x="365" y="270"/>
                    <a:pt x="366" y="266"/>
                    <a:pt x="372" y="266"/>
                  </a:cubicBezTo>
                  <a:cubicBezTo>
                    <a:pt x="374" y="266"/>
                    <a:pt x="376" y="267"/>
                    <a:pt x="379" y="269"/>
                  </a:cubicBezTo>
                  <a:cubicBezTo>
                    <a:pt x="381" y="270"/>
                    <a:pt x="383" y="272"/>
                    <a:pt x="385" y="272"/>
                  </a:cubicBezTo>
                  <a:cubicBezTo>
                    <a:pt x="386" y="272"/>
                    <a:pt x="387" y="272"/>
                    <a:pt x="388" y="271"/>
                  </a:cubicBezTo>
                  <a:cubicBezTo>
                    <a:pt x="407" y="265"/>
                    <a:pt x="407" y="265"/>
                    <a:pt x="407" y="265"/>
                  </a:cubicBezTo>
                  <a:cubicBezTo>
                    <a:pt x="408" y="265"/>
                    <a:pt x="409" y="265"/>
                    <a:pt x="409" y="264"/>
                  </a:cubicBezTo>
                  <a:cubicBezTo>
                    <a:pt x="411" y="263"/>
                    <a:pt x="404" y="260"/>
                    <a:pt x="401" y="258"/>
                  </a:cubicBezTo>
                  <a:cubicBezTo>
                    <a:pt x="400" y="257"/>
                    <a:pt x="399" y="254"/>
                    <a:pt x="399" y="252"/>
                  </a:cubicBezTo>
                  <a:cubicBezTo>
                    <a:pt x="398" y="251"/>
                    <a:pt x="398" y="250"/>
                    <a:pt x="397" y="250"/>
                  </a:cubicBezTo>
                  <a:cubicBezTo>
                    <a:pt x="395" y="250"/>
                    <a:pt x="393" y="242"/>
                    <a:pt x="395" y="242"/>
                  </a:cubicBezTo>
                  <a:cubicBezTo>
                    <a:pt x="397" y="241"/>
                    <a:pt x="400" y="234"/>
                    <a:pt x="403" y="233"/>
                  </a:cubicBezTo>
                  <a:cubicBezTo>
                    <a:pt x="405" y="232"/>
                    <a:pt x="405" y="231"/>
                    <a:pt x="406" y="230"/>
                  </a:cubicBezTo>
                  <a:cubicBezTo>
                    <a:pt x="406" y="229"/>
                    <a:pt x="406" y="227"/>
                    <a:pt x="406" y="225"/>
                  </a:cubicBezTo>
                  <a:cubicBezTo>
                    <a:pt x="406" y="221"/>
                    <a:pt x="408" y="216"/>
                    <a:pt x="411" y="216"/>
                  </a:cubicBezTo>
                  <a:cubicBezTo>
                    <a:pt x="414" y="216"/>
                    <a:pt x="417" y="216"/>
                    <a:pt x="417" y="210"/>
                  </a:cubicBezTo>
                  <a:cubicBezTo>
                    <a:pt x="417" y="210"/>
                    <a:pt x="417" y="210"/>
                    <a:pt x="416" y="210"/>
                  </a:cubicBezTo>
                  <a:cubicBezTo>
                    <a:pt x="416" y="205"/>
                    <a:pt x="417" y="205"/>
                    <a:pt x="422" y="202"/>
                  </a:cubicBezTo>
                  <a:cubicBezTo>
                    <a:pt x="426" y="198"/>
                    <a:pt x="427" y="192"/>
                    <a:pt x="431" y="191"/>
                  </a:cubicBezTo>
                  <a:cubicBezTo>
                    <a:pt x="435" y="190"/>
                    <a:pt x="437" y="188"/>
                    <a:pt x="443" y="189"/>
                  </a:cubicBezTo>
                  <a:cubicBezTo>
                    <a:pt x="449" y="190"/>
                    <a:pt x="440" y="194"/>
                    <a:pt x="444" y="196"/>
                  </a:cubicBezTo>
                  <a:cubicBezTo>
                    <a:pt x="448" y="198"/>
                    <a:pt x="460" y="196"/>
                    <a:pt x="461" y="199"/>
                  </a:cubicBezTo>
                  <a:cubicBezTo>
                    <a:pt x="462" y="202"/>
                    <a:pt x="447" y="205"/>
                    <a:pt x="447" y="207"/>
                  </a:cubicBezTo>
                  <a:cubicBezTo>
                    <a:pt x="447" y="208"/>
                    <a:pt x="455" y="210"/>
                    <a:pt x="458" y="212"/>
                  </a:cubicBezTo>
                  <a:cubicBezTo>
                    <a:pt x="460" y="213"/>
                    <a:pt x="457" y="218"/>
                    <a:pt x="458" y="220"/>
                  </a:cubicBezTo>
                  <a:cubicBezTo>
                    <a:pt x="459" y="221"/>
                    <a:pt x="463" y="220"/>
                    <a:pt x="467" y="218"/>
                  </a:cubicBezTo>
                  <a:cubicBezTo>
                    <a:pt x="470" y="215"/>
                    <a:pt x="473" y="216"/>
                    <a:pt x="477" y="213"/>
                  </a:cubicBezTo>
                  <a:cubicBezTo>
                    <a:pt x="481" y="210"/>
                    <a:pt x="490" y="213"/>
                    <a:pt x="491" y="211"/>
                  </a:cubicBezTo>
                  <a:cubicBezTo>
                    <a:pt x="492" y="209"/>
                    <a:pt x="489" y="208"/>
                    <a:pt x="480" y="208"/>
                  </a:cubicBezTo>
                  <a:cubicBezTo>
                    <a:pt x="472" y="209"/>
                    <a:pt x="472" y="201"/>
                    <a:pt x="472" y="200"/>
                  </a:cubicBezTo>
                  <a:cubicBezTo>
                    <a:pt x="472" y="198"/>
                    <a:pt x="480" y="192"/>
                    <a:pt x="485" y="191"/>
                  </a:cubicBezTo>
                  <a:cubicBezTo>
                    <a:pt x="490" y="191"/>
                    <a:pt x="494" y="189"/>
                    <a:pt x="499" y="187"/>
                  </a:cubicBezTo>
                  <a:cubicBezTo>
                    <a:pt x="501" y="186"/>
                    <a:pt x="504" y="185"/>
                    <a:pt x="507" y="185"/>
                  </a:cubicBezTo>
                  <a:cubicBezTo>
                    <a:pt x="507" y="182"/>
                    <a:pt x="506" y="180"/>
                    <a:pt x="508" y="180"/>
                  </a:cubicBezTo>
                  <a:cubicBezTo>
                    <a:pt x="509" y="179"/>
                    <a:pt x="514" y="174"/>
                    <a:pt x="516" y="174"/>
                  </a:cubicBezTo>
                  <a:cubicBezTo>
                    <a:pt x="518" y="174"/>
                    <a:pt x="525" y="175"/>
                    <a:pt x="525" y="174"/>
                  </a:cubicBezTo>
                  <a:cubicBezTo>
                    <a:pt x="525" y="173"/>
                    <a:pt x="527" y="169"/>
                    <a:pt x="527" y="168"/>
                  </a:cubicBezTo>
                  <a:cubicBezTo>
                    <a:pt x="526" y="167"/>
                    <a:pt x="524" y="165"/>
                    <a:pt x="524" y="164"/>
                  </a:cubicBezTo>
                  <a:cubicBezTo>
                    <a:pt x="525" y="162"/>
                    <a:pt x="528" y="162"/>
                    <a:pt x="528" y="161"/>
                  </a:cubicBezTo>
                  <a:cubicBezTo>
                    <a:pt x="528" y="160"/>
                    <a:pt x="525" y="159"/>
                    <a:pt x="525" y="158"/>
                  </a:cubicBezTo>
                  <a:moveTo>
                    <a:pt x="343" y="151"/>
                  </a:moveTo>
                  <a:cubicBezTo>
                    <a:pt x="343" y="153"/>
                    <a:pt x="344" y="157"/>
                    <a:pt x="343" y="158"/>
                  </a:cubicBezTo>
                  <a:cubicBezTo>
                    <a:pt x="343" y="157"/>
                    <a:pt x="343" y="157"/>
                    <a:pt x="343" y="157"/>
                  </a:cubicBezTo>
                  <a:cubicBezTo>
                    <a:pt x="344" y="156"/>
                    <a:pt x="343" y="153"/>
                    <a:pt x="343" y="151"/>
                  </a:cubicBezTo>
                  <a:moveTo>
                    <a:pt x="340" y="248"/>
                  </a:moveTo>
                  <a:cubicBezTo>
                    <a:pt x="340" y="248"/>
                    <a:pt x="340" y="248"/>
                    <a:pt x="340" y="248"/>
                  </a:cubicBezTo>
                  <a:cubicBezTo>
                    <a:pt x="340" y="248"/>
                    <a:pt x="340" y="248"/>
                    <a:pt x="340" y="248"/>
                  </a:cubicBezTo>
                  <a:close/>
                  <a:moveTo>
                    <a:pt x="343" y="171"/>
                  </a:moveTo>
                  <a:cubicBezTo>
                    <a:pt x="343" y="171"/>
                    <a:pt x="344" y="171"/>
                    <a:pt x="344" y="171"/>
                  </a:cubicBezTo>
                  <a:cubicBezTo>
                    <a:pt x="344" y="171"/>
                    <a:pt x="343" y="171"/>
                    <a:pt x="343" y="171"/>
                  </a:cubicBezTo>
                  <a:moveTo>
                    <a:pt x="341" y="245"/>
                  </a:moveTo>
                  <a:cubicBezTo>
                    <a:pt x="341" y="244"/>
                    <a:pt x="341" y="244"/>
                    <a:pt x="341" y="244"/>
                  </a:cubicBezTo>
                  <a:cubicBezTo>
                    <a:pt x="341" y="244"/>
                    <a:pt x="341" y="244"/>
                    <a:pt x="341" y="245"/>
                  </a:cubicBezTo>
                  <a:moveTo>
                    <a:pt x="342" y="224"/>
                  </a:moveTo>
                  <a:cubicBezTo>
                    <a:pt x="342" y="224"/>
                    <a:pt x="342" y="224"/>
                    <a:pt x="342" y="224"/>
                  </a:cubicBezTo>
                  <a:cubicBezTo>
                    <a:pt x="342" y="224"/>
                    <a:pt x="342" y="224"/>
                    <a:pt x="342" y="224"/>
                  </a:cubicBezTo>
                  <a:moveTo>
                    <a:pt x="341" y="225"/>
                  </a:moveTo>
                  <a:cubicBezTo>
                    <a:pt x="341" y="225"/>
                    <a:pt x="341" y="225"/>
                    <a:pt x="341" y="225"/>
                  </a:cubicBezTo>
                  <a:cubicBezTo>
                    <a:pt x="341" y="225"/>
                    <a:pt x="341" y="225"/>
                    <a:pt x="341" y="225"/>
                  </a:cubicBezTo>
                  <a:moveTo>
                    <a:pt x="342" y="224"/>
                  </a:moveTo>
                  <a:cubicBezTo>
                    <a:pt x="342" y="224"/>
                    <a:pt x="342" y="224"/>
                    <a:pt x="342" y="224"/>
                  </a:cubicBezTo>
                  <a:cubicBezTo>
                    <a:pt x="342" y="224"/>
                    <a:pt x="342" y="224"/>
                    <a:pt x="342" y="224"/>
                  </a:cubicBezTo>
                  <a:cubicBezTo>
                    <a:pt x="342" y="224"/>
                    <a:pt x="342" y="224"/>
                    <a:pt x="342" y="224"/>
                  </a:cubicBezTo>
                  <a:moveTo>
                    <a:pt x="341" y="221"/>
                  </a:moveTo>
                  <a:cubicBezTo>
                    <a:pt x="341" y="221"/>
                    <a:pt x="341" y="221"/>
                    <a:pt x="341" y="221"/>
                  </a:cubicBezTo>
                  <a:cubicBezTo>
                    <a:pt x="341" y="221"/>
                    <a:pt x="341" y="221"/>
                    <a:pt x="341" y="221"/>
                  </a:cubicBezTo>
                  <a:moveTo>
                    <a:pt x="345" y="172"/>
                  </a:moveTo>
                  <a:cubicBezTo>
                    <a:pt x="345" y="172"/>
                    <a:pt x="345" y="172"/>
                    <a:pt x="345" y="172"/>
                  </a:cubicBezTo>
                  <a:close/>
                  <a:moveTo>
                    <a:pt x="344" y="174"/>
                  </a:moveTo>
                  <a:cubicBezTo>
                    <a:pt x="345" y="173"/>
                    <a:pt x="345" y="173"/>
                    <a:pt x="345" y="173"/>
                  </a:cubicBezTo>
                  <a:cubicBezTo>
                    <a:pt x="345" y="173"/>
                    <a:pt x="345" y="173"/>
                    <a:pt x="344" y="174"/>
                  </a:cubicBezTo>
                  <a:moveTo>
                    <a:pt x="345" y="173"/>
                  </a:moveTo>
                  <a:cubicBezTo>
                    <a:pt x="345" y="173"/>
                    <a:pt x="345" y="173"/>
                    <a:pt x="345" y="173"/>
                  </a:cubicBezTo>
                  <a:cubicBezTo>
                    <a:pt x="345" y="173"/>
                    <a:pt x="345" y="173"/>
                    <a:pt x="345" y="173"/>
                  </a:cubicBezTo>
                  <a:moveTo>
                    <a:pt x="326" y="196"/>
                  </a:moveTo>
                  <a:cubicBezTo>
                    <a:pt x="326" y="196"/>
                    <a:pt x="326" y="196"/>
                    <a:pt x="326" y="196"/>
                  </a:cubicBezTo>
                  <a:cubicBezTo>
                    <a:pt x="326" y="196"/>
                    <a:pt x="326" y="196"/>
                    <a:pt x="326" y="196"/>
                  </a:cubicBezTo>
                  <a:moveTo>
                    <a:pt x="324" y="197"/>
                  </a:moveTo>
                  <a:cubicBezTo>
                    <a:pt x="325" y="197"/>
                    <a:pt x="325" y="197"/>
                    <a:pt x="325" y="197"/>
                  </a:cubicBezTo>
                  <a:cubicBezTo>
                    <a:pt x="325" y="197"/>
                    <a:pt x="325" y="197"/>
                    <a:pt x="324" y="197"/>
                  </a:cubicBezTo>
                  <a:moveTo>
                    <a:pt x="341" y="245"/>
                  </a:moveTo>
                  <a:cubicBezTo>
                    <a:pt x="341" y="245"/>
                    <a:pt x="341" y="245"/>
                    <a:pt x="340" y="245"/>
                  </a:cubicBezTo>
                  <a:cubicBezTo>
                    <a:pt x="341" y="245"/>
                    <a:pt x="341" y="245"/>
                    <a:pt x="341" y="245"/>
                  </a:cubicBezTo>
                  <a:moveTo>
                    <a:pt x="341" y="249"/>
                  </a:moveTo>
                  <a:cubicBezTo>
                    <a:pt x="340" y="249"/>
                    <a:pt x="340" y="249"/>
                    <a:pt x="340" y="249"/>
                  </a:cubicBezTo>
                  <a:cubicBezTo>
                    <a:pt x="340" y="249"/>
                    <a:pt x="340" y="249"/>
                    <a:pt x="341" y="249"/>
                  </a:cubicBezTo>
                  <a:moveTo>
                    <a:pt x="345" y="172"/>
                  </a:moveTo>
                  <a:cubicBezTo>
                    <a:pt x="345" y="172"/>
                    <a:pt x="345" y="172"/>
                    <a:pt x="345" y="172"/>
                  </a:cubicBezTo>
                  <a:cubicBezTo>
                    <a:pt x="345" y="172"/>
                    <a:pt x="345" y="172"/>
                    <a:pt x="345" y="172"/>
                  </a:cubicBezTo>
                  <a:cubicBezTo>
                    <a:pt x="345" y="172"/>
                    <a:pt x="345" y="172"/>
                    <a:pt x="345" y="172"/>
                  </a:cubicBezTo>
                  <a:moveTo>
                    <a:pt x="344" y="171"/>
                  </a:moveTo>
                  <a:cubicBezTo>
                    <a:pt x="344" y="171"/>
                    <a:pt x="344" y="171"/>
                    <a:pt x="344" y="171"/>
                  </a:cubicBezTo>
                  <a:cubicBezTo>
                    <a:pt x="344" y="171"/>
                    <a:pt x="344" y="171"/>
                    <a:pt x="344" y="171"/>
                  </a:cubicBezTo>
                  <a:moveTo>
                    <a:pt x="345" y="171"/>
                  </a:moveTo>
                  <a:cubicBezTo>
                    <a:pt x="345" y="171"/>
                    <a:pt x="345" y="171"/>
                    <a:pt x="345" y="171"/>
                  </a:cubicBezTo>
                  <a:cubicBezTo>
                    <a:pt x="345" y="171"/>
                    <a:pt x="345" y="171"/>
                    <a:pt x="345" y="171"/>
                  </a:cubicBezTo>
                  <a:moveTo>
                    <a:pt x="353" y="123"/>
                  </a:moveTo>
                  <a:cubicBezTo>
                    <a:pt x="352" y="122"/>
                    <a:pt x="352" y="122"/>
                    <a:pt x="352" y="121"/>
                  </a:cubicBezTo>
                  <a:cubicBezTo>
                    <a:pt x="352" y="121"/>
                    <a:pt x="352" y="122"/>
                    <a:pt x="352" y="122"/>
                  </a:cubicBezTo>
                  <a:cubicBezTo>
                    <a:pt x="352" y="123"/>
                    <a:pt x="352" y="123"/>
                    <a:pt x="353" y="123"/>
                  </a:cubicBezTo>
                  <a:moveTo>
                    <a:pt x="353" y="125"/>
                  </a:moveTo>
                  <a:cubicBezTo>
                    <a:pt x="353" y="125"/>
                    <a:pt x="353" y="125"/>
                    <a:pt x="353" y="125"/>
                  </a:cubicBezTo>
                  <a:cubicBezTo>
                    <a:pt x="353" y="125"/>
                    <a:pt x="353" y="125"/>
                    <a:pt x="353" y="125"/>
                  </a:cubicBezTo>
                  <a:moveTo>
                    <a:pt x="353" y="124"/>
                  </a:moveTo>
                  <a:cubicBezTo>
                    <a:pt x="353" y="124"/>
                    <a:pt x="353" y="124"/>
                    <a:pt x="353" y="123"/>
                  </a:cubicBezTo>
                  <a:cubicBezTo>
                    <a:pt x="353" y="124"/>
                    <a:pt x="353" y="124"/>
                    <a:pt x="353" y="124"/>
                  </a:cubicBezTo>
                  <a:moveTo>
                    <a:pt x="352" y="117"/>
                  </a:moveTo>
                  <a:cubicBezTo>
                    <a:pt x="352" y="117"/>
                    <a:pt x="352" y="117"/>
                    <a:pt x="353" y="116"/>
                  </a:cubicBezTo>
                  <a:cubicBezTo>
                    <a:pt x="352" y="117"/>
                    <a:pt x="352" y="117"/>
                    <a:pt x="352" y="117"/>
                  </a:cubicBezTo>
                  <a:moveTo>
                    <a:pt x="352" y="118"/>
                  </a:moveTo>
                  <a:cubicBezTo>
                    <a:pt x="352" y="118"/>
                    <a:pt x="352" y="118"/>
                    <a:pt x="352" y="119"/>
                  </a:cubicBezTo>
                  <a:cubicBezTo>
                    <a:pt x="352" y="118"/>
                    <a:pt x="352" y="118"/>
                    <a:pt x="352" y="118"/>
                  </a:cubicBezTo>
                  <a:moveTo>
                    <a:pt x="352" y="119"/>
                  </a:moveTo>
                  <a:cubicBezTo>
                    <a:pt x="352" y="120"/>
                    <a:pt x="352" y="120"/>
                    <a:pt x="352" y="121"/>
                  </a:cubicBezTo>
                  <a:cubicBezTo>
                    <a:pt x="352" y="120"/>
                    <a:pt x="352" y="120"/>
                    <a:pt x="352" y="119"/>
                  </a:cubicBezTo>
                  <a:moveTo>
                    <a:pt x="353" y="88"/>
                  </a:moveTo>
                  <a:cubicBezTo>
                    <a:pt x="353" y="88"/>
                    <a:pt x="353" y="88"/>
                    <a:pt x="353" y="88"/>
                  </a:cubicBezTo>
                  <a:cubicBezTo>
                    <a:pt x="353" y="88"/>
                    <a:pt x="353" y="88"/>
                    <a:pt x="353" y="88"/>
                  </a:cubicBezTo>
                  <a:moveTo>
                    <a:pt x="383" y="170"/>
                  </a:moveTo>
                  <a:cubicBezTo>
                    <a:pt x="383" y="170"/>
                    <a:pt x="382" y="170"/>
                    <a:pt x="382" y="170"/>
                  </a:cubicBezTo>
                  <a:cubicBezTo>
                    <a:pt x="382" y="170"/>
                    <a:pt x="383" y="170"/>
                    <a:pt x="383" y="170"/>
                  </a:cubicBezTo>
                  <a:moveTo>
                    <a:pt x="393" y="166"/>
                  </a:moveTo>
                  <a:cubicBezTo>
                    <a:pt x="391" y="167"/>
                    <a:pt x="389" y="167"/>
                    <a:pt x="387" y="168"/>
                  </a:cubicBezTo>
                  <a:cubicBezTo>
                    <a:pt x="385" y="168"/>
                    <a:pt x="384" y="169"/>
                    <a:pt x="383" y="170"/>
                  </a:cubicBezTo>
                  <a:cubicBezTo>
                    <a:pt x="385" y="168"/>
                    <a:pt x="389" y="167"/>
                    <a:pt x="393" y="166"/>
                  </a:cubicBezTo>
                  <a:moveTo>
                    <a:pt x="395" y="166"/>
                  </a:moveTo>
                  <a:cubicBezTo>
                    <a:pt x="395" y="166"/>
                    <a:pt x="395" y="166"/>
                    <a:pt x="395" y="166"/>
                  </a:cubicBezTo>
                  <a:cubicBezTo>
                    <a:pt x="395" y="166"/>
                    <a:pt x="395" y="166"/>
                    <a:pt x="395" y="166"/>
                  </a:cubicBezTo>
                  <a:moveTo>
                    <a:pt x="394" y="166"/>
                  </a:moveTo>
                  <a:cubicBezTo>
                    <a:pt x="394" y="166"/>
                    <a:pt x="394" y="166"/>
                    <a:pt x="394" y="166"/>
                  </a:cubicBezTo>
                  <a:cubicBezTo>
                    <a:pt x="394" y="166"/>
                    <a:pt x="394" y="166"/>
                    <a:pt x="394" y="166"/>
                  </a:cubicBezTo>
                  <a:moveTo>
                    <a:pt x="393" y="166"/>
                  </a:moveTo>
                  <a:cubicBezTo>
                    <a:pt x="393" y="166"/>
                    <a:pt x="393" y="166"/>
                    <a:pt x="393" y="166"/>
                  </a:cubicBezTo>
                  <a:cubicBezTo>
                    <a:pt x="393" y="166"/>
                    <a:pt x="393" y="166"/>
                    <a:pt x="393" y="166"/>
                  </a:cubicBezTo>
                  <a:moveTo>
                    <a:pt x="387" y="61"/>
                  </a:moveTo>
                  <a:cubicBezTo>
                    <a:pt x="387" y="61"/>
                    <a:pt x="388" y="60"/>
                    <a:pt x="388" y="60"/>
                  </a:cubicBezTo>
                  <a:cubicBezTo>
                    <a:pt x="388" y="60"/>
                    <a:pt x="387" y="61"/>
                    <a:pt x="387" y="61"/>
                  </a:cubicBezTo>
                  <a:moveTo>
                    <a:pt x="346" y="82"/>
                  </a:moveTo>
                  <a:cubicBezTo>
                    <a:pt x="346" y="82"/>
                    <a:pt x="346" y="82"/>
                    <a:pt x="346" y="82"/>
                  </a:cubicBezTo>
                  <a:cubicBezTo>
                    <a:pt x="346" y="82"/>
                    <a:pt x="346" y="82"/>
                    <a:pt x="346" y="82"/>
                  </a:cubicBezTo>
                  <a:moveTo>
                    <a:pt x="346" y="83"/>
                  </a:moveTo>
                  <a:cubicBezTo>
                    <a:pt x="346" y="83"/>
                    <a:pt x="346" y="83"/>
                    <a:pt x="347" y="83"/>
                  </a:cubicBezTo>
                  <a:cubicBezTo>
                    <a:pt x="346" y="83"/>
                    <a:pt x="346" y="83"/>
                    <a:pt x="346" y="83"/>
                  </a:cubicBezTo>
                  <a:moveTo>
                    <a:pt x="347" y="83"/>
                  </a:moveTo>
                  <a:cubicBezTo>
                    <a:pt x="347" y="83"/>
                    <a:pt x="347" y="83"/>
                    <a:pt x="347" y="83"/>
                  </a:cubicBezTo>
                  <a:close/>
                  <a:moveTo>
                    <a:pt x="339" y="166"/>
                  </a:moveTo>
                  <a:cubicBezTo>
                    <a:pt x="339" y="166"/>
                    <a:pt x="339" y="166"/>
                    <a:pt x="339" y="166"/>
                  </a:cubicBezTo>
                  <a:cubicBezTo>
                    <a:pt x="339" y="166"/>
                    <a:pt x="339" y="166"/>
                    <a:pt x="339" y="166"/>
                  </a:cubicBezTo>
                  <a:moveTo>
                    <a:pt x="339" y="167"/>
                  </a:moveTo>
                  <a:cubicBezTo>
                    <a:pt x="339" y="167"/>
                    <a:pt x="339" y="167"/>
                    <a:pt x="339" y="167"/>
                  </a:cubicBezTo>
                  <a:cubicBezTo>
                    <a:pt x="339" y="167"/>
                    <a:pt x="339" y="167"/>
                    <a:pt x="339" y="167"/>
                  </a:cubicBezTo>
                  <a:moveTo>
                    <a:pt x="340" y="168"/>
                  </a:moveTo>
                  <a:cubicBezTo>
                    <a:pt x="340" y="168"/>
                    <a:pt x="340" y="168"/>
                    <a:pt x="340" y="168"/>
                  </a:cubicBezTo>
                  <a:cubicBezTo>
                    <a:pt x="340" y="168"/>
                    <a:pt x="340" y="168"/>
                    <a:pt x="340" y="168"/>
                  </a:cubicBezTo>
                  <a:moveTo>
                    <a:pt x="340" y="169"/>
                  </a:moveTo>
                  <a:cubicBezTo>
                    <a:pt x="341" y="169"/>
                    <a:pt x="341" y="169"/>
                    <a:pt x="341" y="169"/>
                  </a:cubicBezTo>
                  <a:cubicBezTo>
                    <a:pt x="341" y="169"/>
                    <a:pt x="341" y="169"/>
                    <a:pt x="341" y="169"/>
                  </a:cubicBezTo>
                  <a:cubicBezTo>
                    <a:pt x="341" y="169"/>
                    <a:pt x="341" y="169"/>
                    <a:pt x="340" y="169"/>
                  </a:cubicBezTo>
                  <a:moveTo>
                    <a:pt x="342" y="170"/>
                  </a:moveTo>
                  <a:cubicBezTo>
                    <a:pt x="342" y="170"/>
                    <a:pt x="342" y="170"/>
                    <a:pt x="342" y="170"/>
                  </a:cubicBezTo>
                  <a:cubicBezTo>
                    <a:pt x="342" y="170"/>
                    <a:pt x="342" y="170"/>
                    <a:pt x="342" y="170"/>
                  </a:cubicBezTo>
                  <a:moveTo>
                    <a:pt x="284" y="165"/>
                  </a:moveTo>
                  <a:cubicBezTo>
                    <a:pt x="284" y="165"/>
                    <a:pt x="284" y="165"/>
                    <a:pt x="284" y="165"/>
                  </a:cubicBezTo>
                  <a:cubicBezTo>
                    <a:pt x="284" y="165"/>
                    <a:pt x="284" y="165"/>
                    <a:pt x="284" y="165"/>
                  </a:cubicBezTo>
                  <a:moveTo>
                    <a:pt x="277" y="189"/>
                  </a:moveTo>
                  <a:cubicBezTo>
                    <a:pt x="276" y="189"/>
                    <a:pt x="276" y="189"/>
                    <a:pt x="276" y="189"/>
                  </a:cubicBezTo>
                  <a:cubicBezTo>
                    <a:pt x="276" y="189"/>
                    <a:pt x="276" y="189"/>
                    <a:pt x="277" y="189"/>
                  </a:cubicBezTo>
                  <a:moveTo>
                    <a:pt x="277" y="189"/>
                  </a:moveTo>
                  <a:cubicBezTo>
                    <a:pt x="277" y="189"/>
                    <a:pt x="277" y="189"/>
                    <a:pt x="277" y="189"/>
                  </a:cubicBezTo>
                  <a:cubicBezTo>
                    <a:pt x="277" y="189"/>
                    <a:pt x="277" y="189"/>
                    <a:pt x="277" y="189"/>
                  </a:cubicBezTo>
                  <a:moveTo>
                    <a:pt x="277" y="190"/>
                  </a:moveTo>
                  <a:cubicBezTo>
                    <a:pt x="277" y="190"/>
                    <a:pt x="277" y="190"/>
                    <a:pt x="277" y="190"/>
                  </a:cubicBezTo>
                  <a:cubicBezTo>
                    <a:pt x="277" y="190"/>
                    <a:pt x="277" y="190"/>
                    <a:pt x="277" y="190"/>
                  </a:cubicBezTo>
                  <a:moveTo>
                    <a:pt x="278" y="193"/>
                  </a:moveTo>
                  <a:cubicBezTo>
                    <a:pt x="278" y="193"/>
                    <a:pt x="278" y="193"/>
                    <a:pt x="277" y="194"/>
                  </a:cubicBezTo>
                  <a:cubicBezTo>
                    <a:pt x="278" y="193"/>
                    <a:pt x="278" y="193"/>
                    <a:pt x="279" y="193"/>
                  </a:cubicBezTo>
                  <a:cubicBezTo>
                    <a:pt x="278" y="193"/>
                    <a:pt x="278" y="193"/>
                    <a:pt x="278" y="193"/>
                  </a:cubicBezTo>
                  <a:moveTo>
                    <a:pt x="303" y="151"/>
                  </a:moveTo>
                  <a:cubicBezTo>
                    <a:pt x="303" y="151"/>
                    <a:pt x="303" y="151"/>
                    <a:pt x="303" y="151"/>
                  </a:cubicBezTo>
                  <a:cubicBezTo>
                    <a:pt x="303" y="151"/>
                    <a:pt x="303" y="151"/>
                    <a:pt x="303" y="151"/>
                  </a:cubicBezTo>
                  <a:cubicBezTo>
                    <a:pt x="303" y="151"/>
                    <a:pt x="303" y="151"/>
                    <a:pt x="303" y="151"/>
                  </a:cubicBezTo>
                  <a:moveTo>
                    <a:pt x="283" y="163"/>
                  </a:moveTo>
                  <a:cubicBezTo>
                    <a:pt x="283" y="163"/>
                    <a:pt x="283" y="164"/>
                    <a:pt x="283" y="165"/>
                  </a:cubicBezTo>
                  <a:cubicBezTo>
                    <a:pt x="283" y="164"/>
                    <a:pt x="283" y="163"/>
                    <a:pt x="283" y="163"/>
                  </a:cubicBezTo>
                  <a:moveTo>
                    <a:pt x="249" y="166"/>
                  </a:moveTo>
                  <a:cubicBezTo>
                    <a:pt x="249" y="166"/>
                    <a:pt x="249" y="167"/>
                    <a:pt x="249" y="167"/>
                  </a:cubicBezTo>
                  <a:cubicBezTo>
                    <a:pt x="249" y="167"/>
                    <a:pt x="249" y="166"/>
                    <a:pt x="249" y="166"/>
                  </a:cubicBezTo>
                  <a:moveTo>
                    <a:pt x="249" y="167"/>
                  </a:moveTo>
                  <a:cubicBezTo>
                    <a:pt x="249" y="167"/>
                    <a:pt x="248" y="167"/>
                    <a:pt x="248" y="167"/>
                  </a:cubicBezTo>
                  <a:cubicBezTo>
                    <a:pt x="248" y="167"/>
                    <a:pt x="249" y="167"/>
                    <a:pt x="249" y="167"/>
                  </a:cubicBezTo>
                  <a:moveTo>
                    <a:pt x="248" y="167"/>
                  </a:moveTo>
                  <a:cubicBezTo>
                    <a:pt x="248" y="168"/>
                    <a:pt x="248" y="168"/>
                    <a:pt x="248" y="168"/>
                  </a:cubicBezTo>
                  <a:cubicBezTo>
                    <a:pt x="248" y="168"/>
                    <a:pt x="248" y="168"/>
                    <a:pt x="248" y="167"/>
                  </a:cubicBezTo>
                  <a:moveTo>
                    <a:pt x="276" y="189"/>
                  </a:moveTo>
                  <a:cubicBezTo>
                    <a:pt x="276" y="189"/>
                    <a:pt x="276" y="189"/>
                    <a:pt x="276" y="189"/>
                  </a:cubicBezTo>
                  <a:cubicBezTo>
                    <a:pt x="276" y="189"/>
                    <a:pt x="276" y="189"/>
                    <a:pt x="276" y="189"/>
                  </a:cubicBezTo>
                  <a:cubicBezTo>
                    <a:pt x="276" y="189"/>
                    <a:pt x="276" y="189"/>
                    <a:pt x="276" y="189"/>
                  </a:cubicBezTo>
                  <a:moveTo>
                    <a:pt x="277" y="194"/>
                  </a:moveTo>
                  <a:cubicBezTo>
                    <a:pt x="277" y="194"/>
                    <a:pt x="276" y="194"/>
                    <a:pt x="276" y="195"/>
                  </a:cubicBezTo>
                  <a:cubicBezTo>
                    <a:pt x="276" y="194"/>
                    <a:pt x="277" y="194"/>
                    <a:pt x="277" y="194"/>
                  </a:cubicBezTo>
                  <a:moveTo>
                    <a:pt x="276" y="195"/>
                  </a:moveTo>
                  <a:cubicBezTo>
                    <a:pt x="276" y="195"/>
                    <a:pt x="275" y="195"/>
                    <a:pt x="275" y="195"/>
                  </a:cubicBezTo>
                  <a:lnTo>
                    <a:pt x="276" y="195"/>
                  </a:lnTo>
                  <a:close/>
                  <a:moveTo>
                    <a:pt x="275" y="196"/>
                  </a:moveTo>
                  <a:cubicBezTo>
                    <a:pt x="275" y="196"/>
                    <a:pt x="274" y="196"/>
                    <a:pt x="274" y="196"/>
                  </a:cubicBezTo>
                  <a:cubicBezTo>
                    <a:pt x="274" y="196"/>
                    <a:pt x="275" y="196"/>
                    <a:pt x="275" y="196"/>
                  </a:cubicBezTo>
                  <a:moveTo>
                    <a:pt x="274" y="196"/>
                  </a:moveTo>
                  <a:cubicBezTo>
                    <a:pt x="274" y="196"/>
                    <a:pt x="273" y="197"/>
                    <a:pt x="273" y="197"/>
                  </a:cubicBezTo>
                  <a:cubicBezTo>
                    <a:pt x="273" y="197"/>
                    <a:pt x="274" y="196"/>
                    <a:pt x="274" y="196"/>
                  </a:cubicBezTo>
                  <a:moveTo>
                    <a:pt x="273" y="197"/>
                  </a:moveTo>
                  <a:cubicBezTo>
                    <a:pt x="273" y="197"/>
                    <a:pt x="272" y="197"/>
                    <a:pt x="272" y="197"/>
                  </a:cubicBezTo>
                  <a:cubicBezTo>
                    <a:pt x="272" y="197"/>
                    <a:pt x="273" y="197"/>
                    <a:pt x="273" y="197"/>
                  </a:cubicBezTo>
                  <a:moveTo>
                    <a:pt x="299" y="202"/>
                  </a:moveTo>
                  <a:cubicBezTo>
                    <a:pt x="300" y="202"/>
                    <a:pt x="300" y="201"/>
                    <a:pt x="301" y="201"/>
                  </a:cubicBezTo>
                  <a:cubicBezTo>
                    <a:pt x="300" y="201"/>
                    <a:pt x="300" y="202"/>
                    <a:pt x="299" y="202"/>
                  </a:cubicBezTo>
                  <a:moveTo>
                    <a:pt x="308" y="216"/>
                  </a:moveTo>
                  <a:cubicBezTo>
                    <a:pt x="309" y="217"/>
                    <a:pt x="309" y="217"/>
                    <a:pt x="309" y="218"/>
                  </a:cubicBezTo>
                  <a:cubicBezTo>
                    <a:pt x="309" y="218"/>
                    <a:pt x="309" y="217"/>
                    <a:pt x="309" y="217"/>
                  </a:cubicBezTo>
                  <a:cubicBezTo>
                    <a:pt x="309" y="217"/>
                    <a:pt x="309" y="216"/>
                    <a:pt x="308" y="216"/>
                  </a:cubicBezTo>
                  <a:moveTo>
                    <a:pt x="308" y="215"/>
                  </a:moveTo>
                  <a:cubicBezTo>
                    <a:pt x="308" y="216"/>
                    <a:pt x="308" y="216"/>
                    <a:pt x="308" y="216"/>
                  </a:cubicBezTo>
                  <a:cubicBezTo>
                    <a:pt x="308" y="216"/>
                    <a:pt x="308" y="216"/>
                    <a:pt x="308" y="215"/>
                  </a:cubicBezTo>
                  <a:moveTo>
                    <a:pt x="308" y="229"/>
                  </a:moveTo>
                  <a:cubicBezTo>
                    <a:pt x="308" y="229"/>
                    <a:pt x="308" y="229"/>
                    <a:pt x="308" y="229"/>
                  </a:cubicBezTo>
                  <a:cubicBezTo>
                    <a:pt x="308" y="229"/>
                    <a:pt x="308" y="229"/>
                    <a:pt x="308" y="229"/>
                  </a:cubicBezTo>
                  <a:moveTo>
                    <a:pt x="308" y="230"/>
                  </a:moveTo>
                  <a:cubicBezTo>
                    <a:pt x="308" y="230"/>
                    <a:pt x="308" y="230"/>
                    <a:pt x="308" y="230"/>
                  </a:cubicBezTo>
                  <a:cubicBezTo>
                    <a:pt x="308" y="230"/>
                    <a:pt x="308" y="230"/>
                    <a:pt x="308" y="230"/>
                  </a:cubicBezTo>
                  <a:moveTo>
                    <a:pt x="308" y="231"/>
                  </a:moveTo>
                  <a:cubicBezTo>
                    <a:pt x="308" y="231"/>
                    <a:pt x="308" y="231"/>
                    <a:pt x="308" y="231"/>
                  </a:cubicBezTo>
                  <a:cubicBezTo>
                    <a:pt x="308" y="231"/>
                    <a:pt x="308" y="231"/>
                    <a:pt x="308" y="231"/>
                  </a:cubicBezTo>
                  <a:moveTo>
                    <a:pt x="308" y="231"/>
                  </a:moveTo>
                  <a:cubicBezTo>
                    <a:pt x="308" y="231"/>
                    <a:pt x="308" y="231"/>
                    <a:pt x="308" y="231"/>
                  </a:cubicBezTo>
                  <a:cubicBezTo>
                    <a:pt x="308" y="231"/>
                    <a:pt x="308" y="231"/>
                    <a:pt x="308" y="231"/>
                  </a:cubicBezTo>
                  <a:moveTo>
                    <a:pt x="309" y="221"/>
                  </a:moveTo>
                  <a:cubicBezTo>
                    <a:pt x="309" y="221"/>
                    <a:pt x="309" y="222"/>
                    <a:pt x="309" y="222"/>
                  </a:cubicBezTo>
                  <a:cubicBezTo>
                    <a:pt x="309" y="222"/>
                    <a:pt x="309" y="221"/>
                    <a:pt x="309" y="221"/>
                  </a:cubicBezTo>
                  <a:moveTo>
                    <a:pt x="309" y="223"/>
                  </a:moveTo>
                  <a:cubicBezTo>
                    <a:pt x="309" y="223"/>
                    <a:pt x="309" y="223"/>
                    <a:pt x="309" y="223"/>
                  </a:cubicBezTo>
                  <a:cubicBezTo>
                    <a:pt x="309" y="223"/>
                    <a:pt x="309" y="223"/>
                    <a:pt x="309" y="223"/>
                  </a:cubicBezTo>
                  <a:moveTo>
                    <a:pt x="309" y="224"/>
                  </a:moveTo>
                  <a:cubicBezTo>
                    <a:pt x="309" y="224"/>
                    <a:pt x="309" y="224"/>
                    <a:pt x="309" y="225"/>
                  </a:cubicBezTo>
                  <a:cubicBezTo>
                    <a:pt x="309" y="224"/>
                    <a:pt x="309" y="224"/>
                    <a:pt x="309" y="224"/>
                  </a:cubicBezTo>
                  <a:moveTo>
                    <a:pt x="309" y="225"/>
                  </a:moveTo>
                  <a:cubicBezTo>
                    <a:pt x="309" y="226"/>
                    <a:pt x="309" y="226"/>
                    <a:pt x="309" y="226"/>
                  </a:cubicBezTo>
                  <a:cubicBezTo>
                    <a:pt x="309" y="226"/>
                    <a:pt x="309" y="226"/>
                    <a:pt x="309" y="225"/>
                  </a:cubicBezTo>
                  <a:moveTo>
                    <a:pt x="309" y="227"/>
                  </a:moveTo>
                  <a:cubicBezTo>
                    <a:pt x="309" y="227"/>
                    <a:pt x="309" y="227"/>
                    <a:pt x="309" y="227"/>
                  </a:cubicBezTo>
                  <a:cubicBezTo>
                    <a:pt x="309" y="227"/>
                    <a:pt x="309" y="227"/>
                    <a:pt x="309" y="227"/>
                  </a:cubicBezTo>
                  <a:moveTo>
                    <a:pt x="309" y="218"/>
                  </a:moveTo>
                  <a:cubicBezTo>
                    <a:pt x="309" y="219"/>
                    <a:pt x="309" y="219"/>
                    <a:pt x="309" y="219"/>
                  </a:cubicBezTo>
                  <a:cubicBezTo>
                    <a:pt x="309" y="219"/>
                    <a:pt x="309" y="219"/>
                    <a:pt x="309" y="218"/>
                  </a:cubicBezTo>
                  <a:moveTo>
                    <a:pt x="309" y="219"/>
                  </a:moveTo>
                  <a:cubicBezTo>
                    <a:pt x="309" y="220"/>
                    <a:pt x="309" y="220"/>
                    <a:pt x="309" y="220"/>
                  </a:cubicBezTo>
                  <a:cubicBezTo>
                    <a:pt x="309" y="220"/>
                    <a:pt x="309" y="220"/>
                    <a:pt x="309" y="219"/>
                  </a:cubicBezTo>
                  <a:moveTo>
                    <a:pt x="302" y="201"/>
                  </a:moveTo>
                  <a:cubicBezTo>
                    <a:pt x="302" y="201"/>
                    <a:pt x="302" y="201"/>
                    <a:pt x="302" y="201"/>
                  </a:cubicBezTo>
                  <a:cubicBezTo>
                    <a:pt x="302" y="201"/>
                    <a:pt x="302" y="201"/>
                    <a:pt x="302" y="201"/>
                  </a:cubicBezTo>
                  <a:cubicBezTo>
                    <a:pt x="302" y="201"/>
                    <a:pt x="302" y="201"/>
                    <a:pt x="302" y="201"/>
                  </a:cubicBezTo>
                  <a:moveTo>
                    <a:pt x="320" y="249"/>
                  </a:moveTo>
                  <a:cubicBezTo>
                    <a:pt x="320" y="249"/>
                    <a:pt x="320" y="249"/>
                    <a:pt x="320" y="249"/>
                  </a:cubicBezTo>
                  <a:cubicBezTo>
                    <a:pt x="320" y="249"/>
                    <a:pt x="320" y="249"/>
                    <a:pt x="320" y="249"/>
                  </a:cubicBezTo>
                  <a:moveTo>
                    <a:pt x="319" y="249"/>
                  </a:moveTo>
                  <a:cubicBezTo>
                    <a:pt x="319" y="248"/>
                    <a:pt x="319" y="248"/>
                    <a:pt x="318" y="248"/>
                  </a:cubicBezTo>
                  <a:cubicBezTo>
                    <a:pt x="319" y="248"/>
                    <a:pt x="319" y="248"/>
                    <a:pt x="319" y="249"/>
                  </a:cubicBezTo>
                  <a:moveTo>
                    <a:pt x="318" y="248"/>
                  </a:moveTo>
                  <a:cubicBezTo>
                    <a:pt x="317" y="248"/>
                    <a:pt x="317" y="247"/>
                    <a:pt x="317" y="247"/>
                  </a:cubicBezTo>
                  <a:cubicBezTo>
                    <a:pt x="317" y="247"/>
                    <a:pt x="317" y="248"/>
                    <a:pt x="318" y="248"/>
                  </a:cubicBezTo>
                  <a:moveTo>
                    <a:pt x="340" y="247"/>
                  </a:moveTo>
                  <a:cubicBezTo>
                    <a:pt x="340" y="247"/>
                    <a:pt x="340" y="247"/>
                    <a:pt x="340" y="247"/>
                  </a:cubicBezTo>
                  <a:cubicBezTo>
                    <a:pt x="340" y="247"/>
                    <a:pt x="340" y="247"/>
                    <a:pt x="340" y="247"/>
                  </a:cubicBezTo>
                  <a:close/>
                  <a:moveTo>
                    <a:pt x="383" y="254"/>
                  </a:moveTo>
                  <a:cubicBezTo>
                    <a:pt x="383" y="254"/>
                    <a:pt x="383" y="254"/>
                    <a:pt x="383" y="254"/>
                  </a:cubicBezTo>
                  <a:cubicBezTo>
                    <a:pt x="383" y="254"/>
                    <a:pt x="383" y="254"/>
                    <a:pt x="383" y="254"/>
                  </a:cubicBezTo>
                  <a:moveTo>
                    <a:pt x="383" y="255"/>
                  </a:moveTo>
                  <a:cubicBezTo>
                    <a:pt x="383" y="255"/>
                    <a:pt x="383" y="255"/>
                    <a:pt x="383" y="256"/>
                  </a:cubicBezTo>
                  <a:cubicBezTo>
                    <a:pt x="383" y="255"/>
                    <a:pt x="383" y="255"/>
                    <a:pt x="383" y="255"/>
                  </a:cubicBezTo>
                  <a:moveTo>
                    <a:pt x="383" y="256"/>
                  </a:moveTo>
                  <a:cubicBezTo>
                    <a:pt x="384" y="256"/>
                    <a:pt x="384" y="257"/>
                    <a:pt x="384" y="257"/>
                  </a:cubicBezTo>
                  <a:cubicBezTo>
                    <a:pt x="384" y="257"/>
                    <a:pt x="384" y="256"/>
                    <a:pt x="383" y="256"/>
                  </a:cubicBezTo>
                  <a:cubicBezTo>
                    <a:pt x="383" y="256"/>
                    <a:pt x="383" y="256"/>
                    <a:pt x="383" y="256"/>
                  </a:cubicBezTo>
                  <a:moveTo>
                    <a:pt x="383" y="254"/>
                  </a:moveTo>
                  <a:cubicBezTo>
                    <a:pt x="383" y="254"/>
                    <a:pt x="383" y="254"/>
                    <a:pt x="383" y="254"/>
                  </a:cubicBezTo>
                  <a:cubicBezTo>
                    <a:pt x="383" y="254"/>
                    <a:pt x="383" y="254"/>
                    <a:pt x="383" y="254"/>
                  </a:cubicBezTo>
                  <a:moveTo>
                    <a:pt x="403" y="207"/>
                  </a:moveTo>
                  <a:cubicBezTo>
                    <a:pt x="403" y="207"/>
                    <a:pt x="403" y="207"/>
                    <a:pt x="403" y="207"/>
                  </a:cubicBezTo>
                  <a:cubicBezTo>
                    <a:pt x="403" y="207"/>
                    <a:pt x="403" y="206"/>
                    <a:pt x="403" y="206"/>
                  </a:cubicBezTo>
                  <a:cubicBezTo>
                    <a:pt x="403" y="206"/>
                    <a:pt x="403" y="207"/>
                    <a:pt x="403" y="207"/>
                  </a:cubicBezTo>
                  <a:moveTo>
                    <a:pt x="409" y="197"/>
                  </a:moveTo>
                  <a:cubicBezTo>
                    <a:pt x="409" y="198"/>
                    <a:pt x="409" y="198"/>
                    <a:pt x="409" y="198"/>
                  </a:cubicBezTo>
                  <a:cubicBezTo>
                    <a:pt x="409" y="198"/>
                    <a:pt x="409" y="198"/>
                    <a:pt x="409" y="197"/>
                  </a:cubicBezTo>
                  <a:moveTo>
                    <a:pt x="409" y="198"/>
                  </a:moveTo>
                  <a:cubicBezTo>
                    <a:pt x="409" y="198"/>
                    <a:pt x="408" y="199"/>
                    <a:pt x="408" y="199"/>
                  </a:cubicBezTo>
                  <a:cubicBezTo>
                    <a:pt x="408" y="199"/>
                    <a:pt x="409" y="198"/>
                    <a:pt x="409" y="198"/>
                  </a:cubicBezTo>
                  <a:moveTo>
                    <a:pt x="408" y="199"/>
                  </a:moveTo>
                  <a:cubicBezTo>
                    <a:pt x="408" y="200"/>
                    <a:pt x="408" y="200"/>
                    <a:pt x="408" y="200"/>
                  </a:cubicBezTo>
                  <a:cubicBezTo>
                    <a:pt x="408" y="200"/>
                    <a:pt x="408" y="200"/>
                    <a:pt x="408" y="199"/>
                  </a:cubicBezTo>
                  <a:moveTo>
                    <a:pt x="407" y="201"/>
                  </a:moveTo>
                  <a:cubicBezTo>
                    <a:pt x="407" y="201"/>
                    <a:pt x="407" y="201"/>
                    <a:pt x="407" y="202"/>
                  </a:cubicBezTo>
                  <a:cubicBezTo>
                    <a:pt x="407" y="201"/>
                    <a:pt x="407" y="201"/>
                    <a:pt x="407" y="201"/>
                  </a:cubicBezTo>
                  <a:moveTo>
                    <a:pt x="406" y="202"/>
                  </a:moveTo>
                  <a:cubicBezTo>
                    <a:pt x="406" y="203"/>
                    <a:pt x="406" y="203"/>
                    <a:pt x="406" y="203"/>
                  </a:cubicBezTo>
                  <a:cubicBezTo>
                    <a:pt x="406" y="203"/>
                    <a:pt x="406" y="203"/>
                    <a:pt x="406" y="202"/>
                  </a:cubicBezTo>
                  <a:moveTo>
                    <a:pt x="405" y="204"/>
                  </a:moveTo>
                  <a:cubicBezTo>
                    <a:pt x="405" y="204"/>
                    <a:pt x="405" y="204"/>
                    <a:pt x="405" y="204"/>
                  </a:cubicBezTo>
                  <a:cubicBezTo>
                    <a:pt x="405" y="204"/>
                    <a:pt x="405" y="204"/>
                    <a:pt x="405" y="204"/>
                  </a:cubicBezTo>
                  <a:moveTo>
                    <a:pt x="404" y="205"/>
                  </a:moveTo>
                  <a:cubicBezTo>
                    <a:pt x="404" y="205"/>
                    <a:pt x="404" y="206"/>
                    <a:pt x="404" y="206"/>
                  </a:cubicBezTo>
                  <a:cubicBezTo>
                    <a:pt x="404" y="206"/>
                    <a:pt x="404" y="205"/>
                    <a:pt x="404" y="205"/>
                  </a:cubicBezTo>
                  <a:moveTo>
                    <a:pt x="345" y="82"/>
                  </a:moveTo>
                  <a:cubicBezTo>
                    <a:pt x="345" y="82"/>
                    <a:pt x="345" y="82"/>
                    <a:pt x="345" y="82"/>
                  </a:cubicBezTo>
                  <a:cubicBezTo>
                    <a:pt x="345" y="82"/>
                    <a:pt x="345" y="82"/>
                    <a:pt x="345" y="82"/>
                  </a:cubicBezTo>
                  <a:moveTo>
                    <a:pt x="345" y="82"/>
                  </a:moveTo>
                  <a:cubicBezTo>
                    <a:pt x="345" y="82"/>
                    <a:pt x="345" y="82"/>
                    <a:pt x="345" y="82"/>
                  </a:cubicBezTo>
                  <a:cubicBezTo>
                    <a:pt x="345" y="82"/>
                    <a:pt x="345" y="82"/>
                    <a:pt x="345" y="82"/>
                  </a:cubicBezTo>
                  <a:moveTo>
                    <a:pt x="343" y="150"/>
                  </a:moveTo>
                  <a:cubicBezTo>
                    <a:pt x="343" y="150"/>
                    <a:pt x="343" y="151"/>
                    <a:pt x="343" y="151"/>
                  </a:cubicBezTo>
                  <a:cubicBezTo>
                    <a:pt x="343" y="151"/>
                    <a:pt x="343" y="150"/>
                    <a:pt x="343" y="150"/>
                  </a:cubicBezTo>
                  <a:moveTo>
                    <a:pt x="303" y="152"/>
                  </a:moveTo>
                  <a:cubicBezTo>
                    <a:pt x="304" y="152"/>
                    <a:pt x="304" y="152"/>
                    <a:pt x="304" y="152"/>
                  </a:cubicBezTo>
                  <a:cubicBezTo>
                    <a:pt x="304" y="152"/>
                    <a:pt x="304" y="152"/>
                    <a:pt x="303" y="152"/>
                  </a:cubicBezTo>
                  <a:moveTo>
                    <a:pt x="301" y="147"/>
                  </a:moveTo>
                  <a:cubicBezTo>
                    <a:pt x="300" y="147"/>
                    <a:pt x="300" y="147"/>
                    <a:pt x="300" y="147"/>
                  </a:cubicBezTo>
                  <a:cubicBezTo>
                    <a:pt x="300" y="147"/>
                    <a:pt x="300" y="147"/>
                    <a:pt x="301" y="147"/>
                  </a:cubicBezTo>
                  <a:moveTo>
                    <a:pt x="300" y="147"/>
                  </a:moveTo>
                  <a:cubicBezTo>
                    <a:pt x="300" y="147"/>
                    <a:pt x="300" y="147"/>
                    <a:pt x="300" y="147"/>
                  </a:cubicBezTo>
                  <a:cubicBezTo>
                    <a:pt x="300" y="147"/>
                    <a:pt x="300" y="147"/>
                    <a:pt x="300" y="147"/>
                  </a:cubicBezTo>
                  <a:moveTo>
                    <a:pt x="265" y="126"/>
                  </a:moveTo>
                  <a:cubicBezTo>
                    <a:pt x="265" y="126"/>
                    <a:pt x="264" y="126"/>
                    <a:pt x="264" y="126"/>
                  </a:cubicBezTo>
                  <a:cubicBezTo>
                    <a:pt x="264" y="126"/>
                    <a:pt x="265" y="126"/>
                    <a:pt x="265" y="126"/>
                  </a:cubicBezTo>
                  <a:moveTo>
                    <a:pt x="265" y="128"/>
                  </a:moveTo>
                  <a:cubicBezTo>
                    <a:pt x="265" y="128"/>
                    <a:pt x="265" y="127"/>
                    <a:pt x="265" y="127"/>
                  </a:cubicBezTo>
                  <a:cubicBezTo>
                    <a:pt x="265" y="127"/>
                    <a:pt x="265" y="128"/>
                    <a:pt x="265" y="128"/>
                  </a:cubicBezTo>
                  <a:moveTo>
                    <a:pt x="265" y="127"/>
                  </a:moveTo>
                  <a:cubicBezTo>
                    <a:pt x="265" y="127"/>
                    <a:pt x="265" y="127"/>
                    <a:pt x="265" y="127"/>
                  </a:cubicBezTo>
                  <a:cubicBezTo>
                    <a:pt x="265" y="127"/>
                    <a:pt x="265" y="127"/>
                    <a:pt x="265" y="127"/>
                  </a:cubicBezTo>
                  <a:moveTo>
                    <a:pt x="209" y="180"/>
                  </a:moveTo>
                  <a:cubicBezTo>
                    <a:pt x="209" y="180"/>
                    <a:pt x="209" y="180"/>
                    <a:pt x="209" y="180"/>
                  </a:cubicBezTo>
                  <a:cubicBezTo>
                    <a:pt x="209" y="180"/>
                    <a:pt x="209" y="180"/>
                    <a:pt x="209" y="180"/>
                  </a:cubicBezTo>
                  <a:moveTo>
                    <a:pt x="209" y="180"/>
                  </a:moveTo>
                  <a:cubicBezTo>
                    <a:pt x="209" y="180"/>
                    <a:pt x="210" y="180"/>
                    <a:pt x="210" y="180"/>
                  </a:cubicBezTo>
                  <a:cubicBezTo>
                    <a:pt x="210" y="180"/>
                    <a:pt x="209" y="180"/>
                    <a:pt x="209" y="180"/>
                  </a:cubicBezTo>
                  <a:moveTo>
                    <a:pt x="217" y="188"/>
                  </a:moveTo>
                  <a:cubicBezTo>
                    <a:pt x="217" y="188"/>
                    <a:pt x="216" y="188"/>
                    <a:pt x="216" y="188"/>
                  </a:cubicBezTo>
                  <a:cubicBezTo>
                    <a:pt x="216" y="188"/>
                    <a:pt x="217" y="188"/>
                    <a:pt x="217" y="188"/>
                  </a:cubicBezTo>
                  <a:moveTo>
                    <a:pt x="216" y="190"/>
                  </a:moveTo>
                  <a:cubicBezTo>
                    <a:pt x="216" y="190"/>
                    <a:pt x="216" y="190"/>
                    <a:pt x="216" y="190"/>
                  </a:cubicBezTo>
                  <a:close/>
                  <a:moveTo>
                    <a:pt x="215" y="188"/>
                  </a:moveTo>
                  <a:cubicBezTo>
                    <a:pt x="215" y="188"/>
                    <a:pt x="215" y="188"/>
                    <a:pt x="215" y="188"/>
                  </a:cubicBezTo>
                  <a:cubicBezTo>
                    <a:pt x="215" y="188"/>
                    <a:pt x="215" y="188"/>
                    <a:pt x="215" y="188"/>
                  </a:cubicBezTo>
                  <a:moveTo>
                    <a:pt x="187" y="172"/>
                  </a:moveTo>
                  <a:cubicBezTo>
                    <a:pt x="187" y="173"/>
                    <a:pt x="187" y="173"/>
                    <a:pt x="187" y="174"/>
                  </a:cubicBezTo>
                  <a:cubicBezTo>
                    <a:pt x="187" y="173"/>
                    <a:pt x="187" y="173"/>
                    <a:pt x="187" y="172"/>
                  </a:cubicBezTo>
                  <a:moveTo>
                    <a:pt x="187" y="174"/>
                  </a:moveTo>
                  <a:cubicBezTo>
                    <a:pt x="187" y="174"/>
                    <a:pt x="187" y="175"/>
                    <a:pt x="187" y="175"/>
                  </a:cubicBezTo>
                  <a:cubicBezTo>
                    <a:pt x="187" y="175"/>
                    <a:pt x="187" y="174"/>
                    <a:pt x="187" y="174"/>
                  </a:cubicBezTo>
                  <a:moveTo>
                    <a:pt x="185" y="180"/>
                  </a:moveTo>
                  <a:cubicBezTo>
                    <a:pt x="185" y="180"/>
                    <a:pt x="185" y="180"/>
                    <a:pt x="185" y="180"/>
                  </a:cubicBezTo>
                  <a:cubicBezTo>
                    <a:pt x="185" y="180"/>
                    <a:pt x="185" y="180"/>
                    <a:pt x="185" y="180"/>
                  </a:cubicBezTo>
                  <a:moveTo>
                    <a:pt x="169" y="144"/>
                  </a:moveTo>
                  <a:cubicBezTo>
                    <a:pt x="169" y="144"/>
                    <a:pt x="169" y="144"/>
                    <a:pt x="169" y="144"/>
                  </a:cubicBezTo>
                  <a:close/>
                  <a:moveTo>
                    <a:pt x="176" y="154"/>
                  </a:moveTo>
                  <a:cubicBezTo>
                    <a:pt x="176" y="154"/>
                    <a:pt x="176" y="154"/>
                    <a:pt x="176" y="154"/>
                  </a:cubicBezTo>
                  <a:cubicBezTo>
                    <a:pt x="176" y="154"/>
                    <a:pt x="176" y="154"/>
                    <a:pt x="176" y="154"/>
                  </a:cubicBezTo>
                  <a:moveTo>
                    <a:pt x="171" y="143"/>
                  </a:moveTo>
                  <a:cubicBezTo>
                    <a:pt x="171" y="143"/>
                    <a:pt x="171" y="143"/>
                    <a:pt x="171" y="143"/>
                  </a:cubicBezTo>
                  <a:cubicBezTo>
                    <a:pt x="171" y="143"/>
                    <a:pt x="171" y="143"/>
                    <a:pt x="171" y="143"/>
                  </a:cubicBezTo>
                  <a:moveTo>
                    <a:pt x="172" y="142"/>
                  </a:moveTo>
                  <a:cubicBezTo>
                    <a:pt x="172" y="142"/>
                    <a:pt x="172" y="142"/>
                    <a:pt x="173" y="141"/>
                  </a:cubicBezTo>
                  <a:cubicBezTo>
                    <a:pt x="172" y="142"/>
                    <a:pt x="172" y="142"/>
                    <a:pt x="172" y="142"/>
                  </a:cubicBezTo>
                  <a:moveTo>
                    <a:pt x="173" y="141"/>
                  </a:moveTo>
                  <a:cubicBezTo>
                    <a:pt x="173" y="141"/>
                    <a:pt x="173" y="141"/>
                    <a:pt x="173" y="140"/>
                  </a:cubicBezTo>
                  <a:cubicBezTo>
                    <a:pt x="173" y="141"/>
                    <a:pt x="173" y="141"/>
                    <a:pt x="173" y="141"/>
                  </a:cubicBezTo>
                  <a:moveTo>
                    <a:pt x="182" y="208"/>
                  </a:moveTo>
                  <a:cubicBezTo>
                    <a:pt x="180" y="207"/>
                    <a:pt x="179" y="205"/>
                    <a:pt x="180" y="203"/>
                  </a:cubicBezTo>
                  <a:cubicBezTo>
                    <a:pt x="180" y="203"/>
                    <a:pt x="180" y="203"/>
                    <a:pt x="180" y="203"/>
                  </a:cubicBezTo>
                  <a:cubicBezTo>
                    <a:pt x="180" y="205"/>
                    <a:pt x="180" y="207"/>
                    <a:pt x="182" y="208"/>
                  </a:cubicBezTo>
                  <a:moveTo>
                    <a:pt x="171" y="125"/>
                  </a:moveTo>
                  <a:cubicBezTo>
                    <a:pt x="171" y="126"/>
                    <a:pt x="171" y="126"/>
                    <a:pt x="171" y="126"/>
                  </a:cubicBezTo>
                  <a:cubicBezTo>
                    <a:pt x="171" y="126"/>
                    <a:pt x="171" y="126"/>
                    <a:pt x="171" y="125"/>
                  </a:cubicBezTo>
                  <a:moveTo>
                    <a:pt x="171" y="129"/>
                  </a:moveTo>
                  <a:cubicBezTo>
                    <a:pt x="170" y="131"/>
                    <a:pt x="170" y="133"/>
                    <a:pt x="170" y="134"/>
                  </a:cubicBezTo>
                  <a:cubicBezTo>
                    <a:pt x="170" y="134"/>
                    <a:pt x="170" y="134"/>
                    <a:pt x="170" y="133"/>
                  </a:cubicBezTo>
                  <a:cubicBezTo>
                    <a:pt x="170" y="132"/>
                    <a:pt x="170" y="130"/>
                    <a:pt x="171" y="129"/>
                  </a:cubicBezTo>
                  <a:moveTo>
                    <a:pt x="171" y="126"/>
                  </a:moveTo>
                  <a:cubicBezTo>
                    <a:pt x="171" y="127"/>
                    <a:pt x="171" y="127"/>
                    <a:pt x="171" y="127"/>
                  </a:cubicBezTo>
                  <a:cubicBezTo>
                    <a:pt x="171" y="127"/>
                    <a:pt x="171" y="127"/>
                    <a:pt x="171" y="126"/>
                  </a:cubicBezTo>
                  <a:moveTo>
                    <a:pt x="171" y="127"/>
                  </a:moveTo>
                  <a:cubicBezTo>
                    <a:pt x="171" y="128"/>
                    <a:pt x="171" y="128"/>
                    <a:pt x="171" y="128"/>
                  </a:cubicBezTo>
                  <a:cubicBezTo>
                    <a:pt x="171" y="128"/>
                    <a:pt x="171" y="128"/>
                    <a:pt x="171" y="127"/>
                  </a:cubicBezTo>
                  <a:moveTo>
                    <a:pt x="166" y="153"/>
                  </a:moveTo>
                  <a:cubicBezTo>
                    <a:pt x="166" y="153"/>
                    <a:pt x="166" y="153"/>
                    <a:pt x="166" y="153"/>
                  </a:cubicBezTo>
                  <a:close/>
                  <a:moveTo>
                    <a:pt x="219" y="189"/>
                  </a:moveTo>
                  <a:cubicBezTo>
                    <a:pt x="219" y="188"/>
                    <a:pt x="218" y="188"/>
                    <a:pt x="217" y="188"/>
                  </a:cubicBezTo>
                  <a:cubicBezTo>
                    <a:pt x="218" y="188"/>
                    <a:pt x="220" y="189"/>
                    <a:pt x="221" y="189"/>
                  </a:cubicBezTo>
                  <a:cubicBezTo>
                    <a:pt x="220" y="189"/>
                    <a:pt x="220" y="189"/>
                    <a:pt x="219" y="189"/>
                  </a:cubicBezTo>
                  <a:moveTo>
                    <a:pt x="313" y="245"/>
                  </a:moveTo>
                  <a:cubicBezTo>
                    <a:pt x="312" y="245"/>
                    <a:pt x="312" y="245"/>
                    <a:pt x="312" y="245"/>
                  </a:cubicBezTo>
                  <a:cubicBezTo>
                    <a:pt x="312" y="245"/>
                    <a:pt x="312" y="245"/>
                    <a:pt x="313" y="245"/>
                  </a:cubicBezTo>
                  <a:moveTo>
                    <a:pt x="314" y="245"/>
                  </a:moveTo>
                  <a:cubicBezTo>
                    <a:pt x="314" y="245"/>
                    <a:pt x="313" y="245"/>
                    <a:pt x="313" y="245"/>
                  </a:cubicBezTo>
                  <a:cubicBezTo>
                    <a:pt x="313" y="245"/>
                    <a:pt x="314" y="245"/>
                    <a:pt x="314" y="245"/>
                  </a:cubicBezTo>
                  <a:moveTo>
                    <a:pt x="315" y="246"/>
                  </a:moveTo>
                  <a:cubicBezTo>
                    <a:pt x="316" y="246"/>
                    <a:pt x="316" y="247"/>
                    <a:pt x="316" y="247"/>
                  </a:cubicBezTo>
                  <a:cubicBezTo>
                    <a:pt x="316" y="247"/>
                    <a:pt x="316" y="246"/>
                    <a:pt x="315" y="246"/>
                  </a:cubicBezTo>
                  <a:moveTo>
                    <a:pt x="314" y="246"/>
                  </a:moveTo>
                  <a:cubicBezTo>
                    <a:pt x="314" y="246"/>
                    <a:pt x="315" y="246"/>
                    <a:pt x="315" y="246"/>
                  </a:cubicBezTo>
                  <a:cubicBezTo>
                    <a:pt x="315" y="246"/>
                    <a:pt x="314" y="246"/>
                    <a:pt x="314" y="246"/>
                  </a:cubicBezTo>
                  <a:moveTo>
                    <a:pt x="327" y="268"/>
                  </a:moveTo>
                  <a:cubicBezTo>
                    <a:pt x="327" y="268"/>
                    <a:pt x="327" y="268"/>
                    <a:pt x="327" y="268"/>
                  </a:cubicBezTo>
                  <a:cubicBezTo>
                    <a:pt x="327" y="268"/>
                    <a:pt x="327" y="268"/>
                    <a:pt x="327" y="268"/>
                  </a:cubicBezTo>
                  <a:cubicBezTo>
                    <a:pt x="327" y="268"/>
                    <a:pt x="327" y="268"/>
                    <a:pt x="327" y="268"/>
                  </a:cubicBezTo>
                  <a:moveTo>
                    <a:pt x="330" y="267"/>
                  </a:moveTo>
                  <a:cubicBezTo>
                    <a:pt x="330" y="267"/>
                    <a:pt x="330" y="267"/>
                    <a:pt x="331" y="267"/>
                  </a:cubicBezTo>
                  <a:cubicBezTo>
                    <a:pt x="331" y="267"/>
                    <a:pt x="331" y="267"/>
                    <a:pt x="331" y="267"/>
                  </a:cubicBezTo>
                  <a:cubicBezTo>
                    <a:pt x="331" y="267"/>
                    <a:pt x="332" y="267"/>
                    <a:pt x="332" y="267"/>
                  </a:cubicBezTo>
                  <a:cubicBezTo>
                    <a:pt x="331" y="267"/>
                    <a:pt x="330" y="267"/>
                    <a:pt x="330" y="267"/>
                  </a:cubicBezTo>
                  <a:moveTo>
                    <a:pt x="332" y="267"/>
                  </a:moveTo>
                  <a:cubicBezTo>
                    <a:pt x="332" y="267"/>
                    <a:pt x="332" y="267"/>
                    <a:pt x="332" y="267"/>
                  </a:cubicBezTo>
                  <a:cubicBezTo>
                    <a:pt x="333" y="267"/>
                    <a:pt x="333" y="267"/>
                    <a:pt x="333" y="267"/>
                  </a:cubicBezTo>
                  <a:cubicBezTo>
                    <a:pt x="333" y="267"/>
                    <a:pt x="333" y="267"/>
                    <a:pt x="332" y="267"/>
                  </a:cubicBezTo>
                  <a:moveTo>
                    <a:pt x="384" y="258"/>
                  </a:moveTo>
                  <a:cubicBezTo>
                    <a:pt x="384" y="258"/>
                    <a:pt x="384" y="258"/>
                    <a:pt x="384" y="258"/>
                  </a:cubicBezTo>
                  <a:cubicBezTo>
                    <a:pt x="384" y="258"/>
                    <a:pt x="384" y="258"/>
                    <a:pt x="384" y="258"/>
                  </a:cubicBezTo>
                  <a:moveTo>
                    <a:pt x="384" y="259"/>
                  </a:moveTo>
                  <a:cubicBezTo>
                    <a:pt x="384" y="259"/>
                    <a:pt x="384" y="259"/>
                    <a:pt x="384" y="259"/>
                  </a:cubicBezTo>
                  <a:cubicBezTo>
                    <a:pt x="384" y="259"/>
                    <a:pt x="384" y="259"/>
                    <a:pt x="384" y="25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59" name="Freeform 52"/>
            <p:cNvSpPr>
              <a:spLocks/>
            </p:cNvSpPr>
            <p:nvPr userDrawn="1"/>
          </p:nvSpPr>
          <p:spPr bwMode="auto">
            <a:xfrm>
              <a:off x="19416713" y="3192463"/>
              <a:ext cx="36513" cy="58738"/>
            </a:xfrm>
            <a:custGeom>
              <a:avLst/>
              <a:gdLst>
                <a:gd name="T0" fmla="*/ 9 w 13"/>
                <a:gd name="T1" fmla="*/ 20 h 21"/>
                <a:gd name="T2" fmla="*/ 11 w 13"/>
                <a:gd name="T3" fmla="*/ 0 h 21"/>
                <a:gd name="T4" fmla="*/ 4 w 13"/>
                <a:gd name="T5" fmla="*/ 6 h 21"/>
                <a:gd name="T6" fmla="*/ 9 w 13"/>
                <a:gd name="T7" fmla="*/ 20 h 21"/>
              </a:gdLst>
              <a:ahLst/>
              <a:cxnLst>
                <a:cxn ang="0">
                  <a:pos x="T0" y="T1"/>
                </a:cxn>
                <a:cxn ang="0">
                  <a:pos x="T2" y="T3"/>
                </a:cxn>
                <a:cxn ang="0">
                  <a:pos x="T4" y="T5"/>
                </a:cxn>
                <a:cxn ang="0">
                  <a:pos x="T6" y="T7"/>
                </a:cxn>
              </a:cxnLst>
              <a:rect l="0" t="0" r="r" b="b"/>
              <a:pathLst>
                <a:path w="13" h="21">
                  <a:moveTo>
                    <a:pt x="9" y="20"/>
                  </a:moveTo>
                  <a:cubicBezTo>
                    <a:pt x="13" y="20"/>
                    <a:pt x="13" y="0"/>
                    <a:pt x="11" y="0"/>
                  </a:cubicBezTo>
                  <a:cubicBezTo>
                    <a:pt x="9" y="0"/>
                    <a:pt x="9" y="3"/>
                    <a:pt x="4" y="6"/>
                  </a:cubicBezTo>
                  <a:cubicBezTo>
                    <a:pt x="0" y="9"/>
                    <a:pt x="4" y="21"/>
                    <a:pt x="9" y="2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60" name="Freeform 53"/>
            <p:cNvSpPr>
              <a:spLocks/>
            </p:cNvSpPr>
            <p:nvPr userDrawn="1"/>
          </p:nvSpPr>
          <p:spPr bwMode="auto">
            <a:xfrm>
              <a:off x="19234150" y="3295650"/>
              <a:ext cx="33338" cy="33338"/>
            </a:xfrm>
            <a:custGeom>
              <a:avLst/>
              <a:gdLst>
                <a:gd name="T0" fmla="*/ 2 w 12"/>
                <a:gd name="T1" fmla="*/ 9 h 12"/>
                <a:gd name="T2" fmla="*/ 12 w 12"/>
                <a:gd name="T3" fmla="*/ 6 h 12"/>
                <a:gd name="T4" fmla="*/ 2 w 12"/>
                <a:gd name="T5" fmla="*/ 9 h 12"/>
              </a:gdLst>
              <a:ahLst/>
              <a:cxnLst>
                <a:cxn ang="0">
                  <a:pos x="T0" y="T1"/>
                </a:cxn>
                <a:cxn ang="0">
                  <a:pos x="T2" y="T3"/>
                </a:cxn>
                <a:cxn ang="0">
                  <a:pos x="T4" y="T5"/>
                </a:cxn>
              </a:cxnLst>
              <a:rect l="0" t="0" r="r" b="b"/>
              <a:pathLst>
                <a:path w="12" h="12">
                  <a:moveTo>
                    <a:pt x="2" y="9"/>
                  </a:moveTo>
                  <a:cubicBezTo>
                    <a:pt x="7" y="12"/>
                    <a:pt x="12" y="11"/>
                    <a:pt x="12" y="6"/>
                  </a:cubicBezTo>
                  <a:cubicBezTo>
                    <a:pt x="11" y="0"/>
                    <a:pt x="0" y="7"/>
                    <a:pt x="2" y="9"/>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61" name="Freeform 54"/>
            <p:cNvSpPr>
              <a:spLocks/>
            </p:cNvSpPr>
            <p:nvPr userDrawn="1"/>
          </p:nvSpPr>
          <p:spPr bwMode="auto">
            <a:xfrm>
              <a:off x="19535775" y="3359150"/>
              <a:ext cx="88900" cy="55563"/>
            </a:xfrm>
            <a:custGeom>
              <a:avLst/>
              <a:gdLst>
                <a:gd name="T0" fmla="*/ 23 w 32"/>
                <a:gd name="T1" fmla="*/ 2 h 20"/>
                <a:gd name="T2" fmla="*/ 10 w 32"/>
                <a:gd name="T3" fmla="*/ 2 h 20"/>
                <a:gd name="T4" fmla="*/ 1 w 32"/>
                <a:gd name="T5" fmla="*/ 7 h 20"/>
                <a:gd name="T6" fmla="*/ 12 w 32"/>
                <a:gd name="T7" fmla="*/ 13 h 20"/>
                <a:gd name="T8" fmla="*/ 24 w 32"/>
                <a:gd name="T9" fmla="*/ 20 h 20"/>
                <a:gd name="T10" fmla="*/ 27 w 32"/>
                <a:gd name="T11" fmla="*/ 13 h 20"/>
                <a:gd name="T12" fmla="*/ 32 w 32"/>
                <a:gd name="T13" fmla="*/ 3 h 20"/>
                <a:gd name="T14" fmla="*/ 23 w 32"/>
                <a:gd name="T15" fmla="*/ 2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20">
                  <a:moveTo>
                    <a:pt x="23" y="2"/>
                  </a:moveTo>
                  <a:cubicBezTo>
                    <a:pt x="17" y="4"/>
                    <a:pt x="14" y="4"/>
                    <a:pt x="10" y="2"/>
                  </a:cubicBezTo>
                  <a:cubicBezTo>
                    <a:pt x="6" y="0"/>
                    <a:pt x="0" y="4"/>
                    <a:pt x="1" y="7"/>
                  </a:cubicBezTo>
                  <a:cubicBezTo>
                    <a:pt x="2" y="8"/>
                    <a:pt x="4" y="11"/>
                    <a:pt x="12" y="13"/>
                  </a:cubicBezTo>
                  <a:cubicBezTo>
                    <a:pt x="20" y="15"/>
                    <a:pt x="21" y="20"/>
                    <a:pt x="24" y="20"/>
                  </a:cubicBezTo>
                  <a:cubicBezTo>
                    <a:pt x="28" y="20"/>
                    <a:pt x="28" y="17"/>
                    <a:pt x="27" y="13"/>
                  </a:cubicBezTo>
                  <a:cubicBezTo>
                    <a:pt x="26" y="9"/>
                    <a:pt x="31" y="4"/>
                    <a:pt x="32" y="3"/>
                  </a:cubicBezTo>
                  <a:cubicBezTo>
                    <a:pt x="32" y="2"/>
                    <a:pt x="30" y="1"/>
                    <a:pt x="23"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62" name="Freeform 55"/>
            <p:cNvSpPr>
              <a:spLocks/>
            </p:cNvSpPr>
            <p:nvPr userDrawn="1"/>
          </p:nvSpPr>
          <p:spPr bwMode="auto">
            <a:xfrm>
              <a:off x="19405600" y="3257550"/>
              <a:ext cx="55563" cy="90488"/>
            </a:xfrm>
            <a:custGeom>
              <a:avLst/>
              <a:gdLst>
                <a:gd name="T0" fmla="*/ 9 w 20"/>
                <a:gd name="T1" fmla="*/ 3 h 33"/>
                <a:gd name="T2" fmla="*/ 1 w 20"/>
                <a:gd name="T3" fmla="*/ 5 h 33"/>
                <a:gd name="T4" fmla="*/ 5 w 20"/>
                <a:gd name="T5" fmla="*/ 19 h 33"/>
                <a:gd name="T6" fmla="*/ 10 w 20"/>
                <a:gd name="T7" fmla="*/ 29 h 33"/>
                <a:gd name="T8" fmla="*/ 17 w 20"/>
                <a:gd name="T9" fmla="*/ 25 h 33"/>
                <a:gd name="T10" fmla="*/ 19 w 20"/>
                <a:gd name="T11" fmla="*/ 7 h 33"/>
                <a:gd name="T12" fmla="*/ 9 w 20"/>
                <a:gd name="T13" fmla="*/ 3 h 33"/>
              </a:gdLst>
              <a:ahLst/>
              <a:cxnLst>
                <a:cxn ang="0">
                  <a:pos x="T0" y="T1"/>
                </a:cxn>
                <a:cxn ang="0">
                  <a:pos x="T2" y="T3"/>
                </a:cxn>
                <a:cxn ang="0">
                  <a:pos x="T4" y="T5"/>
                </a:cxn>
                <a:cxn ang="0">
                  <a:pos x="T6" y="T7"/>
                </a:cxn>
                <a:cxn ang="0">
                  <a:pos x="T8" y="T9"/>
                </a:cxn>
                <a:cxn ang="0">
                  <a:pos x="T10" y="T11"/>
                </a:cxn>
                <a:cxn ang="0">
                  <a:pos x="T12" y="T13"/>
                </a:cxn>
              </a:cxnLst>
              <a:rect l="0" t="0" r="r" b="b"/>
              <a:pathLst>
                <a:path w="20" h="33">
                  <a:moveTo>
                    <a:pt x="9" y="3"/>
                  </a:moveTo>
                  <a:cubicBezTo>
                    <a:pt x="6" y="6"/>
                    <a:pt x="3" y="3"/>
                    <a:pt x="1" y="5"/>
                  </a:cubicBezTo>
                  <a:cubicBezTo>
                    <a:pt x="0" y="8"/>
                    <a:pt x="7" y="13"/>
                    <a:pt x="5" y="19"/>
                  </a:cubicBezTo>
                  <a:cubicBezTo>
                    <a:pt x="4" y="25"/>
                    <a:pt x="6" y="33"/>
                    <a:pt x="10" y="29"/>
                  </a:cubicBezTo>
                  <a:cubicBezTo>
                    <a:pt x="13" y="26"/>
                    <a:pt x="15" y="27"/>
                    <a:pt x="17" y="25"/>
                  </a:cubicBezTo>
                  <a:cubicBezTo>
                    <a:pt x="19" y="22"/>
                    <a:pt x="17" y="12"/>
                    <a:pt x="19" y="7"/>
                  </a:cubicBezTo>
                  <a:cubicBezTo>
                    <a:pt x="20" y="3"/>
                    <a:pt x="13" y="0"/>
                    <a:pt x="9"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63" name="Freeform 56"/>
            <p:cNvSpPr>
              <a:spLocks/>
            </p:cNvSpPr>
            <p:nvPr userDrawn="1"/>
          </p:nvSpPr>
          <p:spPr bwMode="auto">
            <a:xfrm>
              <a:off x="19843750" y="3446463"/>
              <a:ext cx="88900" cy="26988"/>
            </a:xfrm>
            <a:custGeom>
              <a:avLst/>
              <a:gdLst>
                <a:gd name="T0" fmla="*/ 26 w 32"/>
                <a:gd name="T1" fmla="*/ 5 h 10"/>
                <a:gd name="T2" fmla="*/ 9 w 32"/>
                <a:gd name="T3" fmla="*/ 3 h 10"/>
                <a:gd name="T4" fmla="*/ 2 w 32"/>
                <a:gd name="T5" fmla="*/ 6 h 10"/>
                <a:gd name="T6" fmla="*/ 18 w 32"/>
                <a:gd name="T7" fmla="*/ 10 h 10"/>
                <a:gd name="T8" fmla="*/ 32 w 32"/>
                <a:gd name="T9" fmla="*/ 5 h 10"/>
                <a:gd name="T10" fmla="*/ 26 w 32"/>
                <a:gd name="T11" fmla="*/ 5 h 10"/>
              </a:gdLst>
              <a:ahLst/>
              <a:cxnLst>
                <a:cxn ang="0">
                  <a:pos x="T0" y="T1"/>
                </a:cxn>
                <a:cxn ang="0">
                  <a:pos x="T2" y="T3"/>
                </a:cxn>
                <a:cxn ang="0">
                  <a:pos x="T4" y="T5"/>
                </a:cxn>
                <a:cxn ang="0">
                  <a:pos x="T6" y="T7"/>
                </a:cxn>
                <a:cxn ang="0">
                  <a:pos x="T8" y="T9"/>
                </a:cxn>
                <a:cxn ang="0">
                  <a:pos x="T10" y="T11"/>
                </a:cxn>
              </a:cxnLst>
              <a:rect l="0" t="0" r="r" b="b"/>
              <a:pathLst>
                <a:path w="32" h="10">
                  <a:moveTo>
                    <a:pt x="26" y="5"/>
                  </a:moveTo>
                  <a:cubicBezTo>
                    <a:pt x="23" y="3"/>
                    <a:pt x="12" y="6"/>
                    <a:pt x="9" y="3"/>
                  </a:cubicBezTo>
                  <a:cubicBezTo>
                    <a:pt x="6" y="0"/>
                    <a:pt x="0" y="5"/>
                    <a:pt x="2" y="6"/>
                  </a:cubicBezTo>
                  <a:cubicBezTo>
                    <a:pt x="6" y="6"/>
                    <a:pt x="12" y="10"/>
                    <a:pt x="18" y="10"/>
                  </a:cubicBezTo>
                  <a:cubicBezTo>
                    <a:pt x="24" y="10"/>
                    <a:pt x="32" y="7"/>
                    <a:pt x="32" y="5"/>
                  </a:cubicBezTo>
                  <a:cubicBezTo>
                    <a:pt x="32" y="4"/>
                    <a:pt x="28" y="6"/>
                    <a:pt x="26" y="5"/>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64" name="Freeform 57"/>
            <p:cNvSpPr>
              <a:spLocks/>
            </p:cNvSpPr>
            <p:nvPr userDrawn="1"/>
          </p:nvSpPr>
          <p:spPr bwMode="auto">
            <a:xfrm>
              <a:off x="18853150" y="2709863"/>
              <a:ext cx="152400" cy="161925"/>
            </a:xfrm>
            <a:custGeom>
              <a:avLst/>
              <a:gdLst>
                <a:gd name="T0" fmla="*/ 31 w 55"/>
                <a:gd name="T1" fmla="*/ 50 h 58"/>
                <a:gd name="T2" fmla="*/ 44 w 55"/>
                <a:gd name="T3" fmla="*/ 48 h 58"/>
                <a:gd name="T4" fmla="*/ 44 w 55"/>
                <a:gd name="T5" fmla="*/ 23 h 58"/>
                <a:gd name="T6" fmla="*/ 44 w 55"/>
                <a:gd name="T7" fmla="*/ 21 h 58"/>
                <a:gd name="T8" fmla="*/ 52 w 55"/>
                <a:gd name="T9" fmla="*/ 16 h 58"/>
                <a:gd name="T10" fmla="*/ 46 w 55"/>
                <a:gd name="T11" fmla="*/ 4 h 58"/>
                <a:gd name="T12" fmla="*/ 33 w 55"/>
                <a:gd name="T13" fmla="*/ 6 h 58"/>
                <a:gd name="T14" fmla="*/ 31 w 55"/>
                <a:gd name="T15" fmla="*/ 6 h 58"/>
                <a:gd name="T16" fmla="*/ 20 w 55"/>
                <a:gd name="T17" fmla="*/ 8 h 58"/>
                <a:gd name="T18" fmla="*/ 26 w 55"/>
                <a:gd name="T19" fmla="*/ 13 h 58"/>
                <a:gd name="T20" fmla="*/ 17 w 55"/>
                <a:gd name="T21" fmla="*/ 18 h 58"/>
                <a:gd name="T22" fmla="*/ 5 w 55"/>
                <a:gd name="T23" fmla="*/ 18 h 58"/>
                <a:gd name="T24" fmla="*/ 7 w 55"/>
                <a:gd name="T25" fmla="*/ 26 h 58"/>
                <a:gd name="T26" fmla="*/ 12 w 55"/>
                <a:gd name="T27" fmla="*/ 34 h 58"/>
                <a:gd name="T28" fmla="*/ 9 w 55"/>
                <a:gd name="T29" fmla="*/ 43 h 58"/>
                <a:gd name="T30" fmla="*/ 2 w 55"/>
                <a:gd name="T31" fmla="*/ 50 h 58"/>
                <a:gd name="T32" fmla="*/ 12 w 55"/>
                <a:gd name="T33" fmla="*/ 58 h 58"/>
                <a:gd name="T34" fmla="*/ 31 w 55"/>
                <a:gd name="T35" fmla="*/ 5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58">
                  <a:moveTo>
                    <a:pt x="31" y="50"/>
                  </a:moveTo>
                  <a:cubicBezTo>
                    <a:pt x="36" y="45"/>
                    <a:pt x="39" y="50"/>
                    <a:pt x="44" y="48"/>
                  </a:cubicBezTo>
                  <a:cubicBezTo>
                    <a:pt x="49" y="45"/>
                    <a:pt x="46" y="27"/>
                    <a:pt x="44" y="23"/>
                  </a:cubicBezTo>
                  <a:cubicBezTo>
                    <a:pt x="43" y="22"/>
                    <a:pt x="44" y="22"/>
                    <a:pt x="44" y="21"/>
                  </a:cubicBezTo>
                  <a:cubicBezTo>
                    <a:pt x="44" y="19"/>
                    <a:pt x="49" y="19"/>
                    <a:pt x="52" y="16"/>
                  </a:cubicBezTo>
                  <a:cubicBezTo>
                    <a:pt x="55" y="13"/>
                    <a:pt x="50" y="8"/>
                    <a:pt x="46" y="4"/>
                  </a:cubicBezTo>
                  <a:cubicBezTo>
                    <a:pt x="42" y="0"/>
                    <a:pt x="37" y="6"/>
                    <a:pt x="33" y="6"/>
                  </a:cubicBezTo>
                  <a:cubicBezTo>
                    <a:pt x="32" y="6"/>
                    <a:pt x="32" y="6"/>
                    <a:pt x="31" y="6"/>
                  </a:cubicBezTo>
                  <a:cubicBezTo>
                    <a:pt x="27" y="4"/>
                    <a:pt x="21" y="4"/>
                    <a:pt x="20" y="8"/>
                  </a:cubicBezTo>
                  <a:cubicBezTo>
                    <a:pt x="20" y="12"/>
                    <a:pt x="25" y="11"/>
                    <a:pt x="26" y="13"/>
                  </a:cubicBezTo>
                  <a:cubicBezTo>
                    <a:pt x="26" y="16"/>
                    <a:pt x="20" y="15"/>
                    <a:pt x="17" y="18"/>
                  </a:cubicBezTo>
                  <a:cubicBezTo>
                    <a:pt x="13" y="20"/>
                    <a:pt x="9" y="16"/>
                    <a:pt x="5" y="18"/>
                  </a:cubicBezTo>
                  <a:cubicBezTo>
                    <a:pt x="2" y="20"/>
                    <a:pt x="10" y="22"/>
                    <a:pt x="7" y="26"/>
                  </a:cubicBezTo>
                  <a:cubicBezTo>
                    <a:pt x="4" y="30"/>
                    <a:pt x="7" y="30"/>
                    <a:pt x="12" y="34"/>
                  </a:cubicBezTo>
                  <a:cubicBezTo>
                    <a:pt x="16" y="37"/>
                    <a:pt x="9" y="38"/>
                    <a:pt x="9" y="43"/>
                  </a:cubicBezTo>
                  <a:cubicBezTo>
                    <a:pt x="9" y="47"/>
                    <a:pt x="3" y="47"/>
                    <a:pt x="2" y="50"/>
                  </a:cubicBezTo>
                  <a:cubicBezTo>
                    <a:pt x="0" y="52"/>
                    <a:pt x="7" y="58"/>
                    <a:pt x="12" y="58"/>
                  </a:cubicBezTo>
                  <a:cubicBezTo>
                    <a:pt x="16" y="58"/>
                    <a:pt x="25" y="56"/>
                    <a:pt x="31" y="5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65" name="Freeform 58"/>
            <p:cNvSpPr>
              <a:spLocks/>
            </p:cNvSpPr>
            <p:nvPr userDrawn="1"/>
          </p:nvSpPr>
          <p:spPr bwMode="auto">
            <a:xfrm>
              <a:off x="19119850" y="2479675"/>
              <a:ext cx="22225" cy="39688"/>
            </a:xfrm>
            <a:custGeom>
              <a:avLst/>
              <a:gdLst>
                <a:gd name="T0" fmla="*/ 2 w 8"/>
                <a:gd name="T1" fmla="*/ 13 h 14"/>
                <a:gd name="T2" fmla="*/ 4 w 8"/>
                <a:gd name="T3" fmla="*/ 1 h 14"/>
                <a:gd name="T4" fmla="*/ 2 w 8"/>
                <a:gd name="T5" fmla="*/ 13 h 14"/>
              </a:gdLst>
              <a:ahLst/>
              <a:cxnLst>
                <a:cxn ang="0">
                  <a:pos x="T0" y="T1"/>
                </a:cxn>
                <a:cxn ang="0">
                  <a:pos x="T2" y="T3"/>
                </a:cxn>
                <a:cxn ang="0">
                  <a:pos x="T4" y="T5"/>
                </a:cxn>
              </a:cxnLst>
              <a:rect l="0" t="0" r="r" b="b"/>
              <a:pathLst>
                <a:path w="8" h="14">
                  <a:moveTo>
                    <a:pt x="2" y="13"/>
                  </a:moveTo>
                  <a:cubicBezTo>
                    <a:pt x="5" y="10"/>
                    <a:pt x="8" y="0"/>
                    <a:pt x="4" y="1"/>
                  </a:cubicBezTo>
                  <a:cubicBezTo>
                    <a:pt x="0" y="2"/>
                    <a:pt x="1" y="14"/>
                    <a:pt x="2" y="1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66" name="Freeform 59"/>
            <p:cNvSpPr>
              <a:spLocks/>
            </p:cNvSpPr>
            <p:nvPr userDrawn="1"/>
          </p:nvSpPr>
          <p:spPr bwMode="auto">
            <a:xfrm>
              <a:off x="18961100" y="2557463"/>
              <a:ext cx="261938" cy="377825"/>
            </a:xfrm>
            <a:custGeom>
              <a:avLst/>
              <a:gdLst>
                <a:gd name="T0" fmla="*/ 3 w 94"/>
                <a:gd name="T1" fmla="*/ 24 h 136"/>
                <a:gd name="T2" fmla="*/ 11 w 94"/>
                <a:gd name="T3" fmla="*/ 30 h 136"/>
                <a:gd name="T4" fmla="*/ 7 w 94"/>
                <a:gd name="T5" fmla="*/ 38 h 136"/>
                <a:gd name="T6" fmla="*/ 12 w 94"/>
                <a:gd name="T7" fmla="*/ 44 h 136"/>
                <a:gd name="T8" fmla="*/ 3 w 94"/>
                <a:gd name="T9" fmla="*/ 50 h 136"/>
                <a:gd name="T10" fmla="*/ 11 w 94"/>
                <a:gd name="T11" fmla="*/ 48 h 136"/>
                <a:gd name="T12" fmla="*/ 15 w 94"/>
                <a:gd name="T13" fmla="*/ 54 h 136"/>
                <a:gd name="T14" fmla="*/ 22 w 94"/>
                <a:gd name="T15" fmla="*/ 46 h 136"/>
                <a:gd name="T16" fmla="*/ 22 w 94"/>
                <a:gd name="T17" fmla="*/ 53 h 136"/>
                <a:gd name="T18" fmla="*/ 19 w 94"/>
                <a:gd name="T19" fmla="*/ 64 h 136"/>
                <a:gd name="T20" fmla="*/ 34 w 94"/>
                <a:gd name="T21" fmla="*/ 63 h 136"/>
                <a:gd name="T22" fmla="*/ 37 w 94"/>
                <a:gd name="T23" fmla="*/ 66 h 136"/>
                <a:gd name="T24" fmla="*/ 38 w 94"/>
                <a:gd name="T25" fmla="*/ 72 h 136"/>
                <a:gd name="T26" fmla="*/ 41 w 94"/>
                <a:gd name="T27" fmla="*/ 76 h 136"/>
                <a:gd name="T28" fmla="*/ 40 w 94"/>
                <a:gd name="T29" fmla="*/ 86 h 136"/>
                <a:gd name="T30" fmla="*/ 29 w 94"/>
                <a:gd name="T31" fmla="*/ 86 h 136"/>
                <a:gd name="T32" fmla="*/ 26 w 94"/>
                <a:gd name="T33" fmla="*/ 88 h 136"/>
                <a:gd name="T34" fmla="*/ 23 w 94"/>
                <a:gd name="T35" fmla="*/ 95 h 136"/>
                <a:gd name="T36" fmla="*/ 29 w 94"/>
                <a:gd name="T37" fmla="*/ 99 h 136"/>
                <a:gd name="T38" fmla="*/ 19 w 94"/>
                <a:gd name="T39" fmla="*/ 106 h 136"/>
                <a:gd name="T40" fmla="*/ 23 w 94"/>
                <a:gd name="T41" fmla="*/ 111 h 136"/>
                <a:gd name="T42" fmla="*/ 29 w 94"/>
                <a:gd name="T43" fmla="*/ 112 h 136"/>
                <a:gd name="T44" fmla="*/ 41 w 94"/>
                <a:gd name="T45" fmla="*/ 114 h 136"/>
                <a:gd name="T46" fmla="*/ 42 w 94"/>
                <a:gd name="T47" fmla="*/ 116 h 136"/>
                <a:gd name="T48" fmla="*/ 30 w 94"/>
                <a:gd name="T49" fmla="*/ 118 h 136"/>
                <a:gd name="T50" fmla="*/ 16 w 94"/>
                <a:gd name="T51" fmla="*/ 135 h 136"/>
                <a:gd name="T52" fmla="*/ 24 w 94"/>
                <a:gd name="T53" fmla="*/ 130 h 136"/>
                <a:gd name="T54" fmla="*/ 32 w 94"/>
                <a:gd name="T55" fmla="*/ 132 h 136"/>
                <a:gd name="T56" fmla="*/ 37 w 94"/>
                <a:gd name="T57" fmla="*/ 127 h 136"/>
                <a:gd name="T58" fmla="*/ 44 w 94"/>
                <a:gd name="T59" fmla="*/ 126 h 136"/>
                <a:gd name="T60" fmla="*/ 53 w 94"/>
                <a:gd name="T61" fmla="*/ 123 h 136"/>
                <a:gd name="T62" fmla="*/ 61 w 94"/>
                <a:gd name="T63" fmla="*/ 126 h 136"/>
                <a:gd name="T64" fmla="*/ 73 w 94"/>
                <a:gd name="T65" fmla="*/ 123 h 136"/>
                <a:gd name="T66" fmla="*/ 88 w 94"/>
                <a:gd name="T67" fmla="*/ 117 h 136"/>
                <a:gd name="T68" fmla="*/ 84 w 94"/>
                <a:gd name="T69" fmla="*/ 115 h 136"/>
                <a:gd name="T70" fmla="*/ 84 w 94"/>
                <a:gd name="T71" fmla="*/ 109 h 136"/>
                <a:gd name="T72" fmla="*/ 93 w 94"/>
                <a:gd name="T73" fmla="*/ 98 h 136"/>
                <a:gd name="T74" fmla="*/ 82 w 94"/>
                <a:gd name="T75" fmla="*/ 93 h 136"/>
                <a:gd name="T76" fmla="*/ 77 w 94"/>
                <a:gd name="T77" fmla="*/ 92 h 136"/>
                <a:gd name="T78" fmla="*/ 77 w 94"/>
                <a:gd name="T79" fmla="*/ 86 h 136"/>
                <a:gd name="T80" fmla="*/ 73 w 94"/>
                <a:gd name="T81" fmla="*/ 81 h 136"/>
                <a:gd name="T82" fmla="*/ 65 w 94"/>
                <a:gd name="T83" fmla="*/ 68 h 136"/>
                <a:gd name="T84" fmla="*/ 58 w 94"/>
                <a:gd name="T85" fmla="*/ 55 h 136"/>
                <a:gd name="T86" fmla="*/ 51 w 94"/>
                <a:gd name="T87" fmla="*/ 49 h 136"/>
                <a:gd name="T88" fmla="*/ 41 w 94"/>
                <a:gd name="T89" fmla="*/ 48 h 136"/>
                <a:gd name="T90" fmla="*/ 45 w 94"/>
                <a:gd name="T91" fmla="*/ 41 h 136"/>
                <a:gd name="T92" fmla="*/ 53 w 94"/>
                <a:gd name="T93" fmla="*/ 22 h 136"/>
                <a:gd name="T94" fmla="*/ 34 w 94"/>
                <a:gd name="T95" fmla="*/ 21 h 136"/>
                <a:gd name="T96" fmla="*/ 30 w 94"/>
                <a:gd name="T97" fmla="*/ 18 h 136"/>
                <a:gd name="T98" fmla="*/ 38 w 94"/>
                <a:gd name="T99" fmla="*/ 9 h 136"/>
                <a:gd name="T100" fmla="*/ 40 w 94"/>
                <a:gd name="T101" fmla="*/ 3 h 136"/>
                <a:gd name="T102" fmla="*/ 35 w 94"/>
                <a:gd name="T103" fmla="*/ 7 h 136"/>
                <a:gd name="T104" fmla="*/ 23 w 94"/>
                <a:gd name="T105" fmla="*/ 7 h 136"/>
                <a:gd name="T106" fmla="*/ 17 w 94"/>
                <a:gd name="T107" fmla="*/ 16 h 136"/>
                <a:gd name="T108" fmla="*/ 12 w 94"/>
                <a:gd name="T109" fmla="*/ 23 h 136"/>
                <a:gd name="T110" fmla="*/ 9 w 94"/>
                <a:gd name="T111" fmla="*/ 26 h 136"/>
                <a:gd name="T112" fmla="*/ 3 w 94"/>
                <a:gd name="T113" fmla="*/ 24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36">
                  <a:moveTo>
                    <a:pt x="3" y="24"/>
                  </a:moveTo>
                  <a:cubicBezTo>
                    <a:pt x="0" y="26"/>
                    <a:pt x="6" y="30"/>
                    <a:pt x="11" y="30"/>
                  </a:cubicBezTo>
                  <a:cubicBezTo>
                    <a:pt x="15" y="31"/>
                    <a:pt x="7" y="34"/>
                    <a:pt x="7" y="38"/>
                  </a:cubicBezTo>
                  <a:cubicBezTo>
                    <a:pt x="6" y="42"/>
                    <a:pt x="12" y="41"/>
                    <a:pt x="12" y="44"/>
                  </a:cubicBezTo>
                  <a:cubicBezTo>
                    <a:pt x="13" y="47"/>
                    <a:pt x="3" y="47"/>
                    <a:pt x="3" y="50"/>
                  </a:cubicBezTo>
                  <a:cubicBezTo>
                    <a:pt x="3" y="53"/>
                    <a:pt x="9" y="49"/>
                    <a:pt x="11" y="48"/>
                  </a:cubicBezTo>
                  <a:cubicBezTo>
                    <a:pt x="13" y="46"/>
                    <a:pt x="10" y="55"/>
                    <a:pt x="15" y="54"/>
                  </a:cubicBezTo>
                  <a:cubicBezTo>
                    <a:pt x="21" y="53"/>
                    <a:pt x="20" y="45"/>
                    <a:pt x="22" y="46"/>
                  </a:cubicBezTo>
                  <a:cubicBezTo>
                    <a:pt x="24" y="46"/>
                    <a:pt x="21" y="50"/>
                    <a:pt x="22" y="53"/>
                  </a:cubicBezTo>
                  <a:cubicBezTo>
                    <a:pt x="24" y="57"/>
                    <a:pt x="18" y="62"/>
                    <a:pt x="19" y="64"/>
                  </a:cubicBezTo>
                  <a:cubicBezTo>
                    <a:pt x="19" y="66"/>
                    <a:pt x="30" y="66"/>
                    <a:pt x="34" y="63"/>
                  </a:cubicBezTo>
                  <a:cubicBezTo>
                    <a:pt x="38" y="59"/>
                    <a:pt x="39" y="63"/>
                    <a:pt x="37" y="66"/>
                  </a:cubicBezTo>
                  <a:cubicBezTo>
                    <a:pt x="34" y="69"/>
                    <a:pt x="35" y="71"/>
                    <a:pt x="38" y="72"/>
                  </a:cubicBezTo>
                  <a:cubicBezTo>
                    <a:pt x="42" y="73"/>
                    <a:pt x="43" y="74"/>
                    <a:pt x="41" y="76"/>
                  </a:cubicBezTo>
                  <a:cubicBezTo>
                    <a:pt x="40" y="79"/>
                    <a:pt x="41" y="84"/>
                    <a:pt x="40" y="86"/>
                  </a:cubicBezTo>
                  <a:cubicBezTo>
                    <a:pt x="40" y="88"/>
                    <a:pt x="30" y="88"/>
                    <a:pt x="29" y="86"/>
                  </a:cubicBezTo>
                  <a:cubicBezTo>
                    <a:pt x="29" y="85"/>
                    <a:pt x="25" y="86"/>
                    <a:pt x="26" y="88"/>
                  </a:cubicBezTo>
                  <a:cubicBezTo>
                    <a:pt x="27" y="90"/>
                    <a:pt x="23" y="93"/>
                    <a:pt x="23" y="95"/>
                  </a:cubicBezTo>
                  <a:cubicBezTo>
                    <a:pt x="23" y="97"/>
                    <a:pt x="29" y="96"/>
                    <a:pt x="29" y="99"/>
                  </a:cubicBezTo>
                  <a:cubicBezTo>
                    <a:pt x="29" y="101"/>
                    <a:pt x="25" y="104"/>
                    <a:pt x="19" y="106"/>
                  </a:cubicBezTo>
                  <a:cubicBezTo>
                    <a:pt x="13" y="108"/>
                    <a:pt x="20" y="113"/>
                    <a:pt x="23" y="111"/>
                  </a:cubicBezTo>
                  <a:cubicBezTo>
                    <a:pt x="26" y="108"/>
                    <a:pt x="25" y="112"/>
                    <a:pt x="29" y="112"/>
                  </a:cubicBezTo>
                  <a:cubicBezTo>
                    <a:pt x="34" y="112"/>
                    <a:pt x="36" y="115"/>
                    <a:pt x="41" y="114"/>
                  </a:cubicBezTo>
                  <a:cubicBezTo>
                    <a:pt x="45" y="112"/>
                    <a:pt x="45" y="114"/>
                    <a:pt x="42" y="116"/>
                  </a:cubicBezTo>
                  <a:cubicBezTo>
                    <a:pt x="38" y="119"/>
                    <a:pt x="33" y="116"/>
                    <a:pt x="30" y="118"/>
                  </a:cubicBezTo>
                  <a:cubicBezTo>
                    <a:pt x="27" y="120"/>
                    <a:pt x="14" y="132"/>
                    <a:pt x="16" y="135"/>
                  </a:cubicBezTo>
                  <a:cubicBezTo>
                    <a:pt x="18" y="136"/>
                    <a:pt x="20" y="132"/>
                    <a:pt x="24" y="130"/>
                  </a:cubicBezTo>
                  <a:cubicBezTo>
                    <a:pt x="29" y="128"/>
                    <a:pt x="29" y="131"/>
                    <a:pt x="32" y="132"/>
                  </a:cubicBezTo>
                  <a:cubicBezTo>
                    <a:pt x="35" y="132"/>
                    <a:pt x="35" y="126"/>
                    <a:pt x="37" y="127"/>
                  </a:cubicBezTo>
                  <a:cubicBezTo>
                    <a:pt x="39" y="127"/>
                    <a:pt x="41" y="125"/>
                    <a:pt x="44" y="126"/>
                  </a:cubicBezTo>
                  <a:cubicBezTo>
                    <a:pt x="48" y="126"/>
                    <a:pt x="51" y="125"/>
                    <a:pt x="53" y="123"/>
                  </a:cubicBezTo>
                  <a:cubicBezTo>
                    <a:pt x="55" y="122"/>
                    <a:pt x="60" y="127"/>
                    <a:pt x="61" y="126"/>
                  </a:cubicBezTo>
                  <a:cubicBezTo>
                    <a:pt x="63" y="124"/>
                    <a:pt x="70" y="123"/>
                    <a:pt x="73" y="123"/>
                  </a:cubicBezTo>
                  <a:cubicBezTo>
                    <a:pt x="77" y="123"/>
                    <a:pt x="86" y="119"/>
                    <a:pt x="88" y="117"/>
                  </a:cubicBezTo>
                  <a:cubicBezTo>
                    <a:pt x="91" y="115"/>
                    <a:pt x="87" y="114"/>
                    <a:pt x="84" y="115"/>
                  </a:cubicBezTo>
                  <a:cubicBezTo>
                    <a:pt x="80" y="115"/>
                    <a:pt x="81" y="112"/>
                    <a:pt x="84" y="109"/>
                  </a:cubicBezTo>
                  <a:cubicBezTo>
                    <a:pt x="88" y="105"/>
                    <a:pt x="93" y="103"/>
                    <a:pt x="93" y="98"/>
                  </a:cubicBezTo>
                  <a:cubicBezTo>
                    <a:pt x="94" y="94"/>
                    <a:pt x="83" y="90"/>
                    <a:pt x="82" y="93"/>
                  </a:cubicBezTo>
                  <a:cubicBezTo>
                    <a:pt x="81" y="95"/>
                    <a:pt x="79" y="95"/>
                    <a:pt x="77" y="92"/>
                  </a:cubicBezTo>
                  <a:cubicBezTo>
                    <a:pt x="75" y="89"/>
                    <a:pt x="78" y="87"/>
                    <a:pt x="77" y="86"/>
                  </a:cubicBezTo>
                  <a:cubicBezTo>
                    <a:pt x="75" y="86"/>
                    <a:pt x="73" y="82"/>
                    <a:pt x="73" y="81"/>
                  </a:cubicBezTo>
                  <a:cubicBezTo>
                    <a:pt x="74" y="79"/>
                    <a:pt x="71" y="69"/>
                    <a:pt x="65" y="68"/>
                  </a:cubicBezTo>
                  <a:cubicBezTo>
                    <a:pt x="60" y="66"/>
                    <a:pt x="59" y="59"/>
                    <a:pt x="58" y="55"/>
                  </a:cubicBezTo>
                  <a:cubicBezTo>
                    <a:pt x="57" y="51"/>
                    <a:pt x="54" y="53"/>
                    <a:pt x="51" y="49"/>
                  </a:cubicBezTo>
                  <a:cubicBezTo>
                    <a:pt x="48" y="46"/>
                    <a:pt x="44" y="48"/>
                    <a:pt x="41" y="48"/>
                  </a:cubicBezTo>
                  <a:cubicBezTo>
                    <a:pt x="39" y="48"/>
                    <a:pt x="41" y="43"/>
                    <a:pt x="45" y="41"/>
                  </a:cubicBezTo>
                  <a:cubicBezTo>
                    <a:pt x="49" y="38"/>
                    <a:pt x="53" y="25"/>
                    <a:pt x="53" y="22"/>
                  </a:cubicBezTo>
                  <a:cubicBezTo>
                    <a:pt x="53" y="19"/>
                    <a:pt x="37" y="20"/>
                    <a:pt x="34" y="21"/>
                  </a:cubicBezTo>
                  <a:cubicBezTo>
                    <a:pt x="30" y="23"/>
                    <a:pt x="27" y="19"/>
                    <a:pt x="30" y="18"/>
                  </a:cubicBezTo>
                  <a:cubicBezTo>
                    <a:pt x="33" y="17"/>
                    <a:pt x="38" y="11"/>
                    <a:pt x="38" y="9"/>
                  </a:cubicBezTo>
                  <a:cubicBezTo>
                    <a:pt x="38" y="7"/>
                    <a:pt x="42" y="5"/>
                    <a:pt x="40" y="3"/>
                  </a:cubicBezTo>
                  <a:cubicBezTo>
                    <a:pt x="37" y="0"/>
                    <a:pt x="37" y="5"/>
                    <a:pt x="35" y="7"/>
                  </a:cubicBezTo>
                  <a:cubicBezTo>
                    <a:pt x="33" y="8"/>
                    <a:pt x="28" y="8"/>
                    <a:pt x="23" y="7"/>
                  </a:cubicBezTo>
                  <a:cubicBezTo>
                    <a:pt x="18" y="6"/>
                    <a:pt x="17" y="13"/>
                    <a:pt x="17" y="16"/>
                  </a:cubicBezTo>
                  <a:cubicBezTo>
                    <a:pt x="17" y="19"/>
                    <a:pt x="11" y="21"/>
                    <a:pt x="12" y="23"/>
                  </a:cubicBezTo>
                  <a:cubicBezTo>
                    <a:pt x="13" y="26"/>
                    <a:pt x="11" y="28"/>
                    <a:pt x="9" y="26"/>
                  </a:cubicBezTo>
                  <a:cubicBezTo>
                    <a:pt x="8" y="25"/>
                    <a:pt x="6" y="21"/>
                    <a:pt x="3" y="2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67" name="Freeform 60"/>
            <p:cNvSpPr>
              <a:spLocks/>
            </p:cNvSpPr>
            <p:nvPr userDrawn="1"/>
          </p:nvSpPr>
          <p:spPr bwMode="auto">
            <a:xfrm>
              <a:off x="18948400" y="2579688"/>
              <a:ext cx="34925" cy="30163"/>
            </a:xfrm>
            <a:custGeom>
              <a:avLst/>
              <a:gdLst>
                <a:gd name="T0" fmla="*/ 3 w 13"/>
                <a:gd name="T1" fmla="*/ 11 h 11"/>
                <a:gd name="T2" fmla="*/ 10 w 13"/>
                <a:gd name="T3" fmla="*/ 2 h 11"/>
                <a:gd name="T4" fmla="*/ 3 w 13"/>
                <a:gd name="T5" fmla="*/ 11 h 11"/>
              </a:gdLst>
              <a:ahLst/>
              <a:cxnLst>
                <a:cxn ang="0">
                  <a:pos x="T0" y="T1"/>
                </a:cxn>
                <a:cxn ang="0">
                  <a:pos x="T2" y="T3"/>
                </a:cxn>
                <a:cxn ang="0">
                  <a:pos x="T4" y="T5"/>
                </a:cxn>
              </a:cxnLst>
              <a:rect l="0" t="0" r="r" b="b"/>
              <a:pathLst>
                <a:path w="13" h="11">
                  <a:moveTo>
                    <a:pt x="3" y="11"/>
                  </a:moveTo>
                  <a:cubicBezTo>
                    <a:pt x="8" y="11"/>
                    <a:pt x="13" y="4"/>
                    <a:pt x="10" y="2"/>
                  </a:cubicBezTo>
                  <a:cubicBezTo>
                    <a:pt x="8" y="0"/>
                    <a:pt x="0" y="11"/>
                    <a:pt x="3"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68" name="Freeform 61"/>
            <p:cNvSpPr>
              <a:spLocks/>
            </p:cNvSpPr>
            <p:nvPr userDrawn="1"/>
          </p:nvSpPr>
          <p:spPr bwMode="auto">
            <a:xfrm>
              <a:off x="19494500" y="2679700"/>
              <a:ext cx="52388" cy="66675"/>
            </a:xfrm>
            <a:custGeom>
              <a:avLst/>
              <a:gdLst>
                <a:gd name="T0" fmla="*/ 17 w 19"/>
                <a:gd name="T1" fmla="*/ 3 h 24"/>
                <a:gd name="T2" fmla="*/ 14 w 19"/>
                <a:gd name="T3" fmla="*/ 6 h 24"/>
                <a:gd name="T4" fmla="*/ 10 w 19"/>
                <a:gd name="T5" fmla="*/ 3 h 24"/>
                <a:gd name="T6" fmla="*/ 3 w 19"/>
                <a:gd name="T7" fmla="*/ 6 h 24"/>
                <a:gd name="T8" fmla="*/ 7 w 19"/>
                <a:gd name="T9" fmla="*/ 16 h 24"/>
                <a:gd name="T10" fmla="*/ 4 w 19"/>
                <a:gd name="T11" fmla="*/ 19 h 24"/>
                <a:gd name="T12" fmla="*/ 7 w 19"/>
                <a:gd name="T13" fmla="*/ 24 h 24"/>
                <a:gd name="T14" fmla="*/ 15 w 19"/>
                <a:gd name="T15" fmla="*/ 15 h 24"/>
                <a:gd name="T16" fmla="*/ 17 w 19"/>
                <a:gd name="T17" fmla="*/ 3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4">
                  <a:moveTo>
                    <a:pt x="17" y="3"/>
                  </a:moveTo>
                  <a:cubicBezTo>
                    <a:pt x="16" y="2"/>
                    <a:pt x="15" y="5"/>
                    <a:pt x="14" y="6"/>
                  </a:cubicBezTo>
                  <a:cubicBezTo>
                    <a:pt x="12" y="6"/>
                    <a:pt x="11" y="0"/>
                    <a:pt x="10" y="3"/>
                  </a:cubicBezTo>
                  <a:cubicBezTo>
                    <a:pt x="10" y="7"/>
                    <a:pt x="6" y="2"/>
                    <a:pt x="3" y="6"/>
                  </a:cubicBezTo>
                  <a:cubicBezTo>
                    <a:pt x="0" y="11"/>
                    <a:pt x="5" y="15"/>
                    <a:pt x="7" y="16"/>
                  </a:cubicBezTo>
                  <a:cubicBezTo>
                    <a:pt x="10" y="17"/>
                    <a:pt x="7" y="19"/>
                    <a:pt x="4" y="19"/>
                  </a:cubicBezTo>
                  <a:cubicBezTo>
                    <a:pt x="2" y="18"/>
                    <a:pt x="3" y="23"/>
                    <a:pt x="7" y="24"/>
                  </a:cubicBezTo>
                  <a:cubicBezTo>
                    <a:pt x="11" y="24"/>
                    <a:pt x="15" y="17"/>
                    <a:pt x="15" y="15"/>
                  </a:cubicBezTo>
                  <a:cubicBezTo>
                    <a:pt x="14" y="13"/>
                    <a:pt x="19" y="4"/>
                    <a:pt x="17" y="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69" name="Freeform 62"/>
            <p:cNvSpPr>
              <a:spLocks/>
            </p:cNvSpPr>
            <p:nvPr userDrawn="1"/>
          </p:nvSpPr>
          <p:spPr bwMode="auto">
            <a:xfrm>
              <a:off x="19694525" y="2608263"/>
              <a:ext cx="41275" cy="44450"/>
            </a:xfrm>
            <a:custGeom>
              <a:avLst/>
              <a:gdLst>
                <a:gd name="T0" fmla="*/ 2 w 15"/>
                <a:gd name="T1" fmla="*/ 14 h 16"/>
                <a:gd name="T2" fmla="*/ 9 w 15"/>
                <a:gd name="T3" fmla="*/ 0 h 16"/>
                <a:gd name="T4" fmla="*/ 2 w 15"/>
                <a:gd name="T5" fmla="*/ 14 h 16"/>
              </a:gdLst>
              <a:ahLst/>
              <a:cxnLst>
                <a:cxn ang="0">
                  <a:pos x="T0" y="T1"/>
                </a:cxn>
                <a:cxn ang="0">
                  <a:pos x="T2" y="T3"/>
                </a:cxn>
                <a:cxn ang="0">
                  <a:pos x="T4" y="T5"/>
                </a:cxn>
              </a:cxnLst>
              <a:rect l="0" t="0" r="r" b="b"/>
              <a:pathLst>
                <a:path w="15" h="16">
                  <a:moveTo>
                    <a:pt x="2" y="14"/>
                  </a:moveTo>
                  <a:cubicBezTo>
                    <a:pt x="3" y="16"/>
                    <a:pt x="15" y="0"/>
                    <a:pt x="9" y="0"/>
                  </a:cubicBezTo>
                  <a:cubicBezTo>
                    <a:pt x="3" y="0"/>
                    <a:pt x="0" y="12"/>
                    <a:pt x="2" y="14"/>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70" name="Freeform 63"/>
            <p:cNvSpPr>
              <a:spLocks/>
            </p:cNvSpPr>
            <p:nvPr userDrawn="1"/>
          </p:nvSpPr>
          <p:spPr bwMode="auto">
            <a:xfrm>
              <a:off x="19810413" y="2554288"/>
              <a:ext cx="30163" cy="11113"/>
            </a:xfrm>
            <a:custGeom>
              <a:avLst/>
              <a:gdLst>
                <a:gd name="T0" fmla="*/ 9 w 11"/>
                <a:gd name="T1" fmla="*/ 2 h 4"/>
                <a:gd name="T2" fmla="*/ 3 w 11"/>
                <a:gd name="T3" fmla="*/ 3 h 4"/>
                <a:gd name="T4" fmla="*/ 9 w 11"/>
                <a:gd name="T5" fmla="*/ 2 h 4"/>
              </a:gdLst>
              <a:ahLst/>
              <a:cxnLst>
                <a:cxn ang="0">
                  <a:pos x="T0" y="T1"/>
                </a:cxn>
                <a:cxn ang="0">
                  <a:pos x="T2" y="T3"/>
                </a:cxn>
                <a:cxn ang="0">
                  <a:pos x="T4" y="T5"/>
                </a:cxn>
              </a:cxnLst>
              <a:rect l="0" t="0" r="r" b="b"/>
              <a:pathLst>
                <a:path w="11" h="4">
                  <a:moveTo>
                    <a:pt x="9" y="2"/>
                  </a:moveTo>
                  <a:cubicBezTo>
                    <a:pt x="11" y="0"/>
                    <a:pt x="0" y="1"/>
                    <a:pt x="3" y="3"/>
                  </a:cubicBezTo>
                  <a:cubicBezTo>
                    <a:pt x="4" y="4"/>
                    <a:pt x="8" y="4"/>
                    <a:pt x="9" y="2"/>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71" name="Freeform 64"/>
            <p:cNvSpPr>
              <a:spLocks/>
            </p:cNvSpPr>
            <p:nvPr userDrawn="1"/>
          </p:nvSpPr>
          <p:spPr bwMode="auto">
            <a:xfrm>
              <a:off x="19805650" y="2568575"/>
              <a:ext cx="41275" cy="30163"/>
            </a:xfrm>
            <a:custGeom>
              <a:avLst/>
              <a:gdLst>
                <a:gd name="T0" fmla="*/ 2 w 15"/>
                <a:gd name="T1" fmla="*/ 11 h 11"/>
                <a:gd name="T2" fmla="*/ 13 w 15"/>
                <a:gd name="T3" fmla="*/ 4 h 11"/>
                <a:gd name="T4" fmla="*/ 7 w 15"/>
                <a:gd name="T5" fmla="*/ 2 h 11"/>
                <a:gd name="T6" fmla="*/ 2 w 15"/>
                <a:gd name="T7" fmla="*/ 11 h 11"/>
              </a:gdLst>
              <a:ahLst/>
              <a:cxnLst>
                <a:cxn ang="0">
                  <a:pos x="T0" y="T1"/>
                </a:cxn>
                <a:cxn ang="0">
                  <a:pos x="T2" y="T3"/>
                </a:cxn>
                <a:cxn ang="0">
                  <a:pos x="T4" y="T5"/>
                </a:cxn>
                <a:cxn ang="0">
                  <a:pos x="T6" y="T7"/>
                </a:cxn>
              </a:cxnLst>
              <a:rect l="0" t="0" r="r" b="b"/>
              <a:pathLst>
                <a:path w="15" h="11">
                  <a:moveTo>
                    <a:pt x="2" y="11"/>
                  </a:moveTo>
                  <a:cubicBezTo>
                    <a:pt x="5" y="11"/>
                    <a:pt x="12" y="5"/>
                    <a:pt x="13" y="4"/>
                  </a:cubicBezTo>
                  <a:cubicBezTo>
                    <a:pt x="15" y="2"/>
                    <a:pt x="12" y="0"/>
                    <a:pt x="7" y="2"/>
                  </a:cubicBezTo>
                  <a:cubicBezTo>
                    <a:pt x="1" y="3"/>
                    <a:pt x="0" y="11"/>
                    <a:pt x="2" y="11"/>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72" name="Freeform 65"/>
            <p:cNvSpPr>
              <a:spLocks/>
            </p:cNvSpPr>
            <p:nvPr userDrawn="1"/>
          </p:nvSpPr>
          <p:spPr bwMode="auto">
            <a:xfrm>
              <a:off x="20051713" y="2035175"/>
              <a:ext cx="3175" cy="3175"/>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cubicBezTo>
                    <a:pt x="0" y="1"/>
                    <a:pt x="0" y="1"/>
                    <a:pt x="0" y="1"/>
                  </a:cubicBezTo>
                  <a:cubicBezTo>
                    <a:pt x="1" y="1"/>
                    <a:pt x="1" y="0"/>
                    <a:pt x="1" y="0"/>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73" name="Freeform 66"/>
            <p:cNvSpPr>
              <a:spLocks noEditPoints="1"/>
            </p:cNvSpPr>
            <p:nvPr userDrawn="1"/>
          </p:nvSpPr>
          <p:spPr bwMode="auto">
            <a:xfrm>
              <a:off x="19310350" y="1957388"/>
              <a:ext cx="781050" cy="760413"/>
            </a:xfrm>
            <a:custGeom>
              <a:avLst/>
              <a:gdLst>
                <a:gd name="T0" fmla="*/ 4 w 281"/>
                <a:gd name="T1" fmla="*/ 189 h 274"/>
                <a:gd name="T2" fmla="*/ 18 w 281"/>
                <a:gd name="T3" fmla="*/ 198 h 274"/>
                <a:gd name="T4" fmla="*/ 4 w 281"/>
                <a:gd name="T5" fmla="*/ 211 h 274"/>
                <a:gd name="T6" fmla="*/ 8 w 281"/>
                <a:gd name="T7" fmla="*/ 218 h 274"/>
                <a:gd name="T8" fmla="*/ 59 w 281"/>
                <a:gd name="T9" fmla="*/ 214 h 274"/>
                <a:gd name="T10" fmla="*/ 69 w 281"/>
                <a:gd name="T11" fmla="*/ 218 h 274"/>
                <a:gd name="T12" fmla="*/ 85 w 281"/>
                <a:gd name="T13" fmla="*/ 258 h 274"/>
                <a:gd name="T14" fmla="*/ 100 w 281"/>
                <a:gd name="T15" fmla="*/ 265 h 274"/>
                <a:gd name="T16" fmla="*/ 122 w 281"/>
                <a:gd name="T17" fmla="*/ 257 h 274"/>
                <a:gd name="T18" fmla="*/ 126 w 281"/>
                <a:gd name="T19" fmla="*/ 225 h 274"/>
                <a:gd name="T20" fmla="*/ 138 w 281"/>
                <a:gd name="T21" fmla="*/ 190 h 274"/>
                <a:gd name="T22" fmla="*/ 136 w 281"/>
                <a:gd name="T23" fmla="*/ 157 h 274"/>
                <a:gd name="T24" fmla="*/ 175 w 281"/>
                <a:gd name="T25" fmla="*/ 126 h 274"/>
                <a:gd name="T26" fmla="*/ 196 w 281"/>
                <a:gd name="T27" fmla="*/ 100 h 274"/>
                <a:gd name="T28" fmla="*/ 212 w 281"/>
                <a:gd name="T29" fmla="*/ 116 h 274"/>
                <a:gd name="T30" fmla="*/ 184 w 281"/>
                <a:gd name="T31" fmla="*/ 142 h 274"/>
                <a:gd name="T32" fmla="*/ 173 w 281"/>
                <a:gd name="T33" fmla="*/ 166 h 274"/>
                <a:gd name="T34" fmla="*/ 188 w 281"/>
                <a:gd name="T35" fmla="*/ 197 h 274"/>
                <a:gd name="T36" fmla="*/ 248 w 281"/>
                <a:gd name="T37" fmla="*/ 184 h 274"/>
                <a:gd name="T38" fmla="*/ 264 w 281"/>
                <a:gd name="T39" fmla="*/ 137 h 274"/>
                <a:gd name="T40" fmla="*/ 261 w 281"/>
                <a:gd name="T41" fmla="*/ 116 h 274"/>
                <a:gd name="T42" fmla="*/ 255 w 281"/>
                <a:gd name="T43" fmla="*/ 82 h 274"/>
                <a:gd name="T44" fmla="*/ 251 w 281"/>
                <a:gd name="T45" fmla="*/ 56 h 274"/>
                <a:gd name="T46" fmla="*/ 257 w 281"/>
                <a:gd name="T47" fmla="*/ 38 h 274"/>
                <a:gd name="T48" fmla="*/ 257 w 281"/>
                <a:gd name="T49" fmla="*/ 22 h 274"/>
                <a:gd name="T50" fmla="*/ 271 w 281"/>
                <a:gd name="T51" fmla="*/ 12 h 274"/>
                <a:gd name="T52" fmla="*/ 246 w 281"/>
                <a:gd name="T53" fmla="*/ 13 h 274"/>
                <a:gd name="T54" fmla="*/ 230 w 281"/>
                <a:gd name="T55" fmla="*/ 16 h 274"/>
                <a:gd name="T56" fmla="*/ 215 w 281"/>
                <a:gd name="T57" fmla="*/ 14 h 274"/>
                <a:gd name="T58" fmla="*/ 207 w 281"/>
                <a:gd name="T59" fmla="*/ 5 h 274"/>
                <a:gd name="T60" fmla="*/ 193 w 281"/>
                <a:gd name="T61" fmla="*/ 17 h 274"/>
                <a:gd name="T62" fmla="*/ 196 w 281"/>
                <a:gd name="T63" fmla="*/ 7 h 274"/>
                <a:gd name="T64" fmla="*/ 181 w 281"/>
                <a:gd name="T65" fmla="*/ 19 h 274"/>
                <a:gd name="T66" fmla="*/ 168 w 281"/>
                <a:gd name="T67" fmla="*/ 20 h 274"/>
                <a:gd name="T68" fmla="*/ 158 w 281"/>
                <a:gd name="T69" fmla="*/ 27 h 274"/>
                <a:gd name="T70" fmla="*/ 146 w 281"/>
                <a:gd name="T71" fmla="*/ 29 h 274"/>
                <a:gd name="T72" fmla="*/ 126 w 281"/>
                <a:gd name="T73" fmla="*/ 40 h 274"/>
                <a:gd name="T74" fmla="*/ 127 w 281"/>
                <a:gd name="T75" fmla="*/ 47 h 274"/>
                <a:gd name="T76" fmla="*/ 113 w 281"/>
                <a:gd name="T77" fmla="*/ 43 h 274"/>
                <a:gd name="T78" fmla="*/ 92 w 281"/>
                <a:gd name="T79" fmla="*/ 62 h 274"/>
                <a:gd name="T80" fmla="*/ 123 w 281"/>
                <a:gd name="T81" fmla="*/ 53 h 274"/>
                <a:gd name="T82" fmla="*/ 110 w 281"/>
                <a:gd name="T83" fmla="*/ 62 h 274"/>
                <a:gd name="T84" fmla="*/ 90 w 281"/>
                <a:gd name="T85" fmla="*/ 95 h 274"/>
                <a:gd name="T86" fmla="*/ 74 w 281"/>
                <a:gd name="T87" fmla="*/ 114 h 274"/>
                <a:gd name="T88" fmla="*/ 60 w 281"/>
                <a:gd name="T89" fmla="*/ 128 h 274"/>
                <a:gd name="T90" fmla="*/ 41 w 281"/>
                <a:gd name="T91" fmla="*/ 145 h 274"/>
                <a:gd name="T92" fmla="*/ 21 w 281"/>
                <a:gd name="T93" fmla="*/ 156 h 274"/>
                <a:gd name="T94" fmla="*/ 2 w 281"/>
                <a:gd name="T95" fmla="*/ 171 h 274"/>
                <a:gd name="T96" fmla="*/ 177 w 281"/>
                <a:gd name="T97" fmla="*/ 49 h 274"/>
                <a:gd name="T98" fmla="*/ 169 w 281"/>
                <a:gd name="T99" fmla="*/ 43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81" h="274">
                  <a:moveTo>
                    <a:pt x="6" y="176"/>
                  </a:moveTo>
                  <a:cubicBezTo>
                    <a:pt x="6" y="178"/>
                    <a:pt x="2" y="180"/>
                    <a:pt x="5" y="180"/>
                  </a:cubicBezTo>
                  <a:cubicBezTo>
                    <a:pt x="8" y="181"/>
                    <a:pt x="5" y="183"/>
                    <a:pt x="4" y="184"/>
                  </a:cubicBezTo>
                  <a:cubicBezTo>
                    <a:pt x="2" y="185"/>
                    <a:pt x="2" y="187"/>
                    <a:pt x="4" y="189"/>
                  </a:cubicBezTo>
                  <a:cubicBezTo>
                    <a:pt x="5" y="192"/>
                    <a:pt x="0" y="192"/>
                    <a:pt x="3" y="196"/>
                  </a:cubicBezTo>
                  <a:cubicBezTo>
                    <a:pt x="5" y="199"/>
                    <a:pt x="7" y="195"/>
                    <a:pt x="8" y="198"/>
                  </a:cubicBezTo>
                  <a:cubicBezTo>
                    <a:pt x="9" y="200"/>
                    <a:pt x="12" y="198"/>
                    <a:pt x="16" y="195"/>
                  </a:cubicBezTo>
                  <a:cubicBezTo>
                    <a:pt x="19" y="192"/>
                    <a:pt x="21" y="198"/>
                    <a:pt x="18" y="198"/>
                  </a:cubicBezTo>
                  <a:cubicBezTo>
                    <a:pt x="15" y="198"/>
                    <a:pt x="12" y="200"/>
                    <a:pt x="12" y="202"/>
                  </a:cubicBezTo>
                  <a:cubicBezTo>
                    <a:pt x="13" y="205"/>
                    <a:pt x="8" y="205"/>
                    <a:pt x="8" y="201"/>
                  </a:cubicBezTo>
                  <a:cubicBezTo>
                    <a:pt x="8" y="198"/>
                    <a:pt x="2" y="202"/>
                    <a:pt x="4" y="204"/>
                  </a:cubicBezTo>
                  <a:cubicBezTo>
                    <a:pt x="7" y="207"/>
                    <a:pt x="4" y="208"/>
                    <a:pt x="4" y="211"/>
                  </a:cubicBezTo>
                  <a:cubicBezTo>
                    <a:pt x="4" y="213"/>
                    <a:pt x="8" y="213"/>
                    <a:pt x="10" y="210"/>
                  </a:cubicBezTo>
                  <a:cubicBezTo>
                    <a:pt x="11" y="207"/>
                    <a:pt x="14" y="208"/>
                    <a:pt x="15" y="211"/>
                  </a:cubicBezTo>
                  <a:cubicBezTo>
                    <a:pt x="16" y="213"/>
                    <a:pt x="13" y="211"/>
                    <a:pt x="13" y="215"/>
                  </a:cubicBezTo>
                  <a:cubicBezTo>
                    <a:pt x="13" y="219"/>
                    <a:pt x="10" y="215"/>
                    <a:pt x="8" y="218"/>
                  </a:cubicBezTo>
                  <a:cubicBezTo>
                    <a:pt x="6" y="221"/>
                    <a:pt x="16" y="226"/>
                    <a:pt x="19" y="227"/>
                  </a:cubicBezTo>
                  <a:cubicBezTo>
                    <a:pt x="23" y="228"/>
                    <a:pt x="26" y="231"/>
                    <a:pt x="32" y="230"/>
                  </a:cubicBezTo>
                  <a:cubicBezTo>
                    <a:pt x="38" y="229"/>
                    <a:pt x="50" y="218"/>
                    <a:pt x="52" y="216"/>
                  </a:cubicBezTo>
                  <a:cubicBezTo>
                    <a:pt x="53" y="214"/>
                    <a:pt x="57" y="216"/>
                    <a:pt x="59" y="214"/>
                  </a:cubicBezTo>
                  <a:cubicBezTo>
                    <a:pt x="62" y="212"/>
                    <a:pt x="60" y="207"/>
                    <a:pt x="62" y="206"/>
                  </a:cubicBezTo>
                  <a:cubicBezTo>
                    <a:pt x="64" y="205"/>
                    <a:pt x="65" y="212"/>
                    <a:pt x="66" y="212"/>
                  </a:cubicBezTo>
                  <a:cubicBezTo>
                    <a:pt x="68" y="213"/>
                    <a:pt x="69" y="214"/>
                    <a:pt x="69" y="217"/>
                  </a:cubicBezTo>
                  <a:cubicBezTo>
                    <a:pt x="69" y="217"/>
                    <a:pt x="69" y="218"/>
                    <a:pt x="69" y="218"/>
                  </a:cubicBezTo>
                  <a:cubicBezTo>
                    <a:pt x="68" y="222"/>
                    <a:pt x="70" y="226"/>
                    <a:pt x="73" y="229"/>
                  </a:cubicBezTo>
                  <a:cubicBezTo>
                    <a:pt x="77" y="232"/>
                    <a:pt x="74" y="236"/>
                    <a:pt x="77" y="240"/>
                  </a:cubicBezTo>
                  <a:cubicBezTo>
                    <a:pt x="80" y="244"/>
                    <a:pt x="79" y="247"/>
                    <a:pt x="83" y="249"/>
                  </a:cubicBezTo>
                  <a:cubicBezTo>
                    <a:pt x="86" y="252"/>
                    <a:pt x="86" y="254"/>
                    <a:pt x="85" y="258"/>
                  </a:cubicBezTo>
                  <a:cubicBezTo>
                    <a:pt x="83" y="261"/>
                    <a:pt x="88" y="260"/>
                    <a:pt x="88" y="262"/>
                  </a:cubicBezTo>
                  <a:cubicBezTo>
                    <a:pt x="88" y="265"/>
                    <a:pt x="87" y="269"/>
                    <a:pt x="88" y="271"/>
                  </a:cubicBezTo>
                  <a:cubicBezTo>
                    <a:pt x="89" y="274"/>
                    <a:pt x="91" y="271"/>
                    <a:pt x="96" y="271"/>
                  </a:cubicBezTo>
                  <a:cubicBezTo>
                    <a:pt x="101" y="271"/>
                    <a:pt x="100" y="268"/>
                    <a:pt x="100" y="265"/>
                  </a:cubicBezTo>
                  <a:cubicBezTo>
                    <a:pt x="100" y="262"/>
                    <a:pt x="103" y="263"/>
                    <a:pt x="104" y="261"/>
                  </a:cubicBezTo>
                  <a:cubicBezTo>
                    <a:pt x="104" y="260"/>
                    <a:pt x="109" y="259"/>
                    <a:pt x="112" y="261"/>
                  </a:cubicBezTo>
                  <a:cubicBezTo>
                    <a:pt x="116" y="262"/>
                    <a:pt x="118" y="260"/>
                    <a:pt x="119" y="256"/>
                  </a:cubicBezTo>
                  <a:cubicBezTo>
                    <a:pt x="119" y="252"/>
                    <a:pt x="121" y="257"/>
                    <a:pt x="122" y="257"/>
                  </a:cubicBezTo>
                  <a:cubicBezTo>
                    <a:pt x="123" y="258"/>
                    <a:pt x="127" y="252"/>
                    <a:pt x="128" y="247"/>
                  </a:cubicBezTo>
                  <a:cubicBezTo>
                    <a:pt x="130" y="243"/>
                    <a:pt x="128" y="244"/>
                    <a:pt x="125" y="248"/>
                  </a:cubicBezTo>
                  <a:cubicBezTo>
                    <a:pt x="121" y="252"/>
                    <a:pt x="123" y="244"/>
                    <a:pt x="124" y="240"/>
                  </a:cubicBezTo>
                  <a:cubicBezTo>
                    <a:pt x="126" y="237"/>
                    <a:pt x="126" y="228"/>
                    <a:pt x="126" y="225"/>
                  </a:cubicBezTo>
                  <a:cubicBezTo>
                    <a:pt x="127" y="223"/>
                    <a:pt x="128" y="220"/>
                    <a:pt x="132" y="219"/>
                  </a:cubicBezTo>
                  <a:cubicBezTo>
                    <a:pt x="137" y="218"/>
                    <a:pt x="143" y="212"/>
                    <a:pt x="142" y="210"/>
                  </a:cubicBezTo>
                  <a:cubicBezTo>
                    <a:pt x="141" y="207"/>
                    <a:pt x="148" y="204"/>
                    <a:pt x="148" y="201"/>
                  </a:cubicBezTo>
                  <a:cubicBezTo>
                    <a:pt x="148" y="199"/>
                    <a:pt x="140" y="192"/>
                    <a:pt x="138" y="190"/>
                  </a:cubicBezTo>
                  <a:cubicBezTo>
                    <a:pt x="135" y="188"/>
                    <a:pt x="130" y="190"/>
                    <a:pt x="130" y="188"/>
                  </a:cubicBezTo>
                  <a:cubicBezTo>
                    <a:pt x="131" y="186"/>
                    <a:pt x="130" y="179"/>
                    <a:pt x="129" y="176"/>
                  </a:cubicBezTo>
                  <a:cubicBezTo>
                    <a:pt x="128" y="172"/>
                    <a:pt x="133" y="169"/>
                    <a:pt x="133" y="165"/>
                  </a:cubicBezTo>
                  <a:cubicBezTo>
                    <a:pt x="133" y="162"/>
                    <a:pt x="133" y="158"/>
                    <a:pt x="136" y="157"/>
                  </a:cubicBezTo>
                  <a:cubicBezTo>
                    <a:pt x="139" y="156"/>
                    <a:pt x="137" y="153"/>
                    <a:pt x="141" y="152"/>
                  </a:cubicBezTo>
                  <a:cubicBezTo>
                    <a:pt x="145" y="151"/>
                    <a:pt x="144" y="146"/>
                    <a:pt x="148" y="144"/>
                  </a:cubicBezTo>
                  <a:cubicBezTo>
                    <a:pt x="153" y="142"/>
                    <a:pt x="153" y="141"/>
                    <a:pt x="158" y="138"/>
                  </a:cubicBezTo>
                  <a:cubicBezTo>
                    <a:pt x="164" y="135"/>
                    <a:pt x="173" y="129"/>
                    <a:pt x="175" y="126"/>
                  </a:cubicBezTo>
                  <a:cubicBezTo>
                    <a:pt x="176" y="123"/>
                    <a:pt x="169" y="119"/>
                    <a:pt x="174" y="116"/>
                  </a:cubicBezTo>
                  <a:cubicBezTo>
                    <a:pt x="178" y="112"/>
                    <a:pt x="175" y="108"/>
                    <a:pt x="178" y="107"/>
                  </a:cubicBezTo>
                  <a:cubicBezTo>
                    <a:pt x="181" y="106"/>
                    <a:pt x="182" y="104"/>
                    <a:pt x="185" y="101"/>
                  </a:cubicBezTo>
                  <a:cubicBezTo>
                    <a:pt x="187" y="99"/>
                    <a:pt x="190" y="101"/>
                    <a:pt x="196" y="100"/>
                  </a:cubicBezTo>
                  <a:cubicBezTo>
                    <a:pt x="198" y="100"/>
                    <a:pt x="200" y="100"/>
                    <a:pt x="202" y="100"/>
                  </a:cubicBezTo>
                  <a:cubicBezTo>
                    <a:pt x="205" y="101"/>
                    <a:pt x="208" y="103"/>
                    <a:pt x="210" y="104"/>
                  </a:cubicBezTo>
                  <a:cubicBezTo>
                    <a:pt x="215" y="106"/>
                    <a:pt x="214" y="109"/>
                    <a:pt x="214" y="112"/>
                  </a:cubicBezTo>
                  <a:cubicBezTo>
                    <a:pt x="214" y="116"/>
                    <a:pt x="215" y="117"/>
                    <a:pt x="212" y="116"/>
                  </a:cubicBezTo>
                  <a:cubicBezTo>
                    <a:pt x="210" y="115"/>
                    <a:pt x="208" y="116"/>
                    <a:pt x="206" y="121"/>
                  </a:cubicBezTo>
                  <a:cubicBezTo>
                    <a:pt x="205" y="126"/>
                    <a:pt x="199" y="131"/>
                    <a:pt x="196" y="132"/>
                  </a:cubicBezTo>
                  <a:cubicBezTo>
                    <a:pt x="192" y="132"/>
                    <a:pt x="192" y="136"/>
                    <a:pt x="189" y="136"/>
                  </a:cubicBezTo>
                  <a:cubicBezTo>
                    <a:pt x="186" y="137"/>
                    <a:pt x="183" y="139"/>
                    <a:pt x="184" y="142"/>
                  </a:cubicBezTo>
                  <a:cubicBezTo>
                    <a:pt x="184" y="146"/>
                    <a:pt x="179" y="146"/>
                    <a:pt x="176" y="146"/>
                  </a:cubicBezTo>
                  <a:cubicBezTo>
                    <a:pt x="173" y="146"/>
                    <a:pt x="174" y="151"/>
                    <a:pt x="171" y="153"/>
                  </a:cubicBezTo>
                  <a:cubicBezTo>
                    <a:pt x="169" y="154"/>
                    <a:pt x="170" y="156"/>
                    <a:pt x="172" y="159"/>
                  </a:cubicBezTo>
                  <a:cubicBezTo>
                    <a:pt x="174" y="162"/>
                    <a:pt x="172" y="164"/>
                    <a:pt x="173" y="166"/>
                  </a:cubicBezTo>
                  <a:cubicBezTo>
                    <a:pt x="174" y="168"/>
                    <a:pt x="177" y="173"/>
                    <a:pt x="175" y="178"/>
                  </a:cubicBezTo>
                  <a:cubicBezTo>
                    <a:pt x="172" y="183"/>
                    <a:pt x="170" y="190"/>
                    <a:pt x="172" y="189"/>
                  </a:cubicBezTo>
                  <a:cubicBezTo>
                    <a:pt x="174" y="189"/>
                    <a:pt x="179" y="194"/>
                    <a:pt x="182" y="193"/>
                  </a:cubicBezTo>
                  <a:cubicBezTo>
                    <a:pt x="185" y="193"/>
                    <a:pt x="185" y="198"/>
                    <a:pt x="188" y="197"/>
                  </a:cubicBezTo>
                  <a:cubicBezTo>
                    <a:pt x="191" y="196"/>
                    <a:pt x="191" y="200"/>
                    <a:pt x="200" y="199"/>
                  </a:cubicBezTo>
                  <a:cubicBezTo>
                    <a:pt x="209" y="199"/>
                    <a:pt x="226" y="192"/>
                    <a:pt x="233" y="192"/>
                  </a:cubicBezTo>
                  <a:cubicBezTo>
                    <a:pt x="237" y="192"/>
                    <a:pt x="240" y="191"/>
                    <a:pt x="243" y="191"/>
                  </a:cubicBezTo>
                  <a:cubicBezTo>
                    <a:pt x="244" y="188"/>
                    <a:pt x="246" y="186"/>
                    <a:pt x="248" y="184"/>
                  </a:cubicBezTo>
                  <a:cubicBezTo>
                    <a:pt x="252" y="180"/>
                    <a:pt x="262" y="177"/>
                    <a:pt x="264" y="171"/>
                  </a:cubicBezTo>
                  <a:cubicBezTo>
                    <a:pt x="267" y="165"/>
                    <a:pt x="278" y="161"/>
                    <a:pt x="280" y="156"/>
                  </a:cubicBezTo>
                  <a:cubicBezTo>
                    <a:pt x="281" y="153"/>
                    <a:pt x="281" y="152"/>
                    <a:pt x="277" y="147"/>
                  </a:cubicBezTo>
                  <a:cubicBezTo>
                    <a:pt x="273" y="142"/>
                    <a:pt x="264" y="139"/>
                    <a:pt x="264" y="137"/>
                  </a:cubicBezTo>
                  <a:cubicBezTo>
                    <a:pt x="263" y="134"/>
                    <a:pt x="271" y="134"/>
                    <a:pt x="270" y="131"/>
                  </a:cubicBezTo>
                  <a:cubicBezTo>
                    <a:pt x="270" y="128"/>
                    <a:pt x="266" y="128"/>
                    <a:pt x="265" y="125"/>
                  </a:cubicBezTo>
                  <a:cubicBezTo>
                    <a:pt x="263" y="122"/>
                    <a:pt x="266" y="121"/>
                    <a:pt x="266" y="120"/>
                  </a:cubicBezTo>
                  <a:cubicBezTo>
                    <a:pt x="266" y="118"/>
                    <a:pt x="261" y="118"/>
                    <a:pt x="261" y="116"/>
                  </a:cubicBezTo>
                  <a:cubicBezTo>
                    <a:pt x="260" y="115"/>
                    <a:pt x="264" y="115"/>
                    <a:pt x="263" y="113"/>
                  </a:cubicBezTo>
                  <a:cubicBezTo>
                    <a:pt x="263" y="111"/>
                    <a:pt x="260" y="108"/>
                    <a:pt x="262" y="105"/>
                  </a:cubicBezTo>
                  <a:cubicBezTo>
                    <a:pt x="264" y="102"/>
                    <a:pt x="269" y="105"/>
                    <a:pt x="265" y="99"/>
                  </a:cubicBezTo>
                  <a:cubicBezTo>
                    <a:pt x="262" y="92"/>
                    <a:pt x="256" y="84"/>
                    <a:pt x="255" y="82"/>
                  </a:cubicBezTo>
                  <a:cubicBezTo>
                    <a:pt x="254" y="80"/>
                    <a:pt x="256" y="77"/>
                    <a:pt x="258" y="76"/>
                  </a:cubicBezTo>
                  <a:cubicBezTo>
                    <a:pt x="260" y="75"/>
                    <a:pt x="265" y="70"/>
                    <a:pt x="265" y="68"/>
                  </a:cubicBezTo>
                  <a:cubicBezTo>
                    <a:pt x="265" y="66"/>
                    <a:pt x="259" y="61"/>
                    <a:pt x="257" y="60"/>
                  </a:cubicBezTo>
                  <a:cubicBezTo>
                    <a:pt x="256" y="59"/>
                    <a:pt x="252" y="60"/>
                    <a:pt x="251" y="56"/>
                  </a:cubicBezTo>
                  <a:cubicBezTo>
                    <a:pt x="249" y="53"/>
                    <a:pt x="248" y="52"/>
                    <a:pt x="249" y="51"/>
                  </a:cubicBezTo>
                  <a:cubicBezTo>
                    <a:pt x="251" y="49"/>
                    <a:pt x="251" y="47"/>
                    <a:pt x="251" y="45"/>
                  </a:cubicBezTo>
                  <a:cubicBezTo>
                    <a:pt x="251" y="43"/>
                    <a:pt x="254" y="44"/>
                    <a:pt x="255" y="42"/>
                  </a:cubicBezTo>
                  <a:cubicBezTo>
                    <a:pt x="255" y="40"/>
                    <a:pt x="256" y="39"/>
                    <a:pt x="257" y="38"/>
                  </a:cubicBezTo>
                  <a:cubicBezTo>
                    <a:pt x="259" y="36"/>
                    <a:pt x="260" y="35"/>
                    <a:pt x="262" y="35"/>
                  </a:cubicBezTo>
                  <a:cubicBezTo>
                    <a:pt x="267" y="29"/>
                    <a:pt x="267" y="29"/>
                    <a:pt x="267" y="29"/>
                  </a:cubicBezTo>
                  <a:cubicBezTo>
                    <a:pt x="266" y="30"/>
                    <a:pt x="264" y="29"/>
                    <a:pt x="264" y="27"/>
                  </a:cubicBezTo>
                  <a:cubicBezTo>
                    <a:pt x="264" y="25"/>
                    <a:pt x="257" y="23"/>
                    <a:pt x="257" y="22"/>
                  </a:cubicBezTo>
                  <a:cubicBezTo>
                    <a:pt x="256" y="21"/>
                    <a:pt x="260" y="21"/>
                    <a:pt x="262" y="22"/>
                  </a:cubicBezTo>
                  <a:cubicBezTo>
                    <a:pt x="265" y="24"/>
                    <a:pt x="266" y="23"/>
                    <a:pt x="269" y="20"/>
                  </a:cubicBezTo>
                  <a:cubicBezTo>
                    <a:pt x="272" y="18"/>
                    <a:pt x="276" y="20"/>
                    <a:pt x="276" y="17"/>
                  </a:cubicBezTo>
                  <a:cubicBezTo>
                    <a:pt x="277" y="15"/>
                    <a:pt x="272" y="13"/>
                    <a:pt x="271" y="12"/>
                  </a:cubicBezTo>
                  <a:cubicBezTo>
                    <a:pt x="270" y="11"/>
                    <a:pt x="266" y="9"/>
                    <a:pt x="263" y="9"/>
                  </a:cubicBezTo>
                  <a:cubicBezTo>
                    <a:pt x="259" y="10"/>
                    <a:pt x="259" y="8"/>
                    <a:pt x="257" y="7"/>
                  </a:cubicBezTo>
                  <a:cubicBezTo>
                    <a:pt x="255" y="5"/>
                    <a:pt x="249" y="8"/>
                    <a:pt x="249" y="12"/>
                  </a:cubicBezTo>
                  <a:cubicBezTo>
                    <a:pt x="249" y="17"/>
                    <a:pt x="245" y="16"/>
                    <a:pt x="246" y="13"/>
                  </a:cubicBezTo>
                  <a:cubicBezTo>
                    <a:pt x="248" y="11"/>
                    <a:pt x="244" y="8"/>
                    <a:pt x="248" y="7"/>
                  </a:cubicBezTo>
                  <a:cubicBezTo>
                    <a:pt x="251" y="6"/>
                    <a:pt x="249" y="2"/>
                    <a:pt x="243" y="1"/>
                  </a:cubicBezTo>
                  <a:cubicBezTo>
                    <a:pt x="237" y="1"/>
                    <a:pt x="235" y="6"/>
                    <a:pt x="236" y="7"/>
                  </a:cubicBezTo>
                  <a:cubicBezTo>
                    <a:pt x="238" y="9"/>
                    <a:pt x="233" y="16"/>
                    <a:pt x="230" y="16"/>
                  </a:cubicBezTo>
                  <a:cubicBezTo>
                    <a:pt x="228" y="16"/>
                    <a:pt x="230" y="10"/>
                    <a:pt x="230" y="7"/>
                  </a:cubicBezTo>
                  <a:cubicBezTo>
                    <a:pt x="230" y="3"/>
                    <a:pt x="228" y="5"/>
                    <a:pt x="224" y="10"/>
                  </a:cubicBezTo>
                  <a:cubicBezTo>
                    <a:pt x="219" y="15"/>
                    <a:pt x="216" y="20"/>
                    <a:pt x="213" y="20"/>
                  </a:cubicBezTo>
                  <a:cubicBezTo>
                    <a:pt x="211" y="21"/>
                    <a:pt x="211" y="16"/>
                    <a:pt x="215" y="14"/>
                  </a:cubicBezTo>
                  <a:cubicBezTo>
                    <a:pt x="219" y="11"/>
                    <a:pt x="219" y="5"/>
                    <a:pt x="222" y="5"/>
                  </a:cubicBezTo>
                  <a:cubicBezTo>
                    <a:pt x="225" y="5"/>
                    <a:pt x="225" y="2"/>
                    <a:pt x="221" y="1"/>
                  </a:cubicBezTo>
                  <a:cubicBezTo>
                    <a:pt x="217" y="0"/>
                    <a:pt x="216" y="5"/>
                    <a:pt x="215" y="6"/>
                  </a:cubicBezTo>
                  <a:cubicBezTo>
                    <a:pt x="214" y="7"/>
                    <a:pt x="207" y="4"/>
                    <a:pt x="207" y="5"/>
                  </a:cubicBezTo>
                  <a:cubicBezTo>
                    <a:pt x="208" y="6"/>
                    <a:pt x="204" y="7"/>
                    <a:pt x="206" y="9"/>
                  </a:cubicBezTo>
                  <a:cubicBezTo>
                    <a:pt x="207" y="11"/>
                    <a:pt x="205" y="14"/>
                    <a:pt x="203" y="11"/>
                  </a:cubicBezTo>
                  <a:cubicBezTo>
                    <a:pt x="202" y="8"/>
                    <a:pt x="198" y="10"/>
                    <a:pt x="196" y="13"/>
                  </a:cubicBezTo>
                  <a:cubicBezTo>
                    <a:pt x="194" y="16"/>
                    <a:pt x="191" y="16"/>
                    <a:pt x="193" y="17"/>
                  </a:cubicBezTo>
                  <a:cubicBezTo>
                    <a:pt x="195" y="18"/>
                    <a:pt x="195" y="23"/>
                    <a:pt x="192" y="24"/>
                  </a:cubicBezTo>
                  <a:cubicBezTo>
                    <a:pt x="189" y="24"/>
                    <a:pt x="190" y="16"/>
                    <a:pt x="188" y="17"/>
                  </a:cubicBezTo>
                  <a:cubicBezTo>
                    <a:pt x="186" y="17"/>
                    <a:pt x="187" y="12"/>
                    <a:pt x="190" y="12"/>
                  </a:cubicBezTo>
                  <a:cubicBezTo>
                    <a:pt x="193" y="12"/>
                    <a:pt x="196" y="8"/>
                    <a:pt x="196" y="7"/>
                  </a:cubicBezTo>
                  <a:cubicBezTo>
                    <a:pt x="196" y="5"/>
                    <a:pt x="192" y="5"/>
                    <a:pt x="192" y="8"/>
                  </a:cubicBezTo>
                  <a:cubicBezTo>
                    <a:pt x="192" y="10"/>
                    <a:pt x="188" y="10"/>
                    <a:pt x="184" y="10"/>
                  </a:cubicBezTo>
                  <a:cubicBezTo>
                    <a:pt x="180" y="9"/>
                    <a:pt x="180" y="14"/>
                    <a:pt x="184" y="17"/>
                  </a:cubicBezTo>
                  <a:cubicBezTo>
                    <a:pt x="189" y="19"/>
                    <a:pt x="183" y="21"/>
                    <a:pt x="181" y="19"/>
                  </a:cubicBezTo>
                  <a:cubicBezTo>
                    <a:pt x="179" y="17"/>
                    <a:pt x="176" y="18"/>
                    <a:pt x="173" y="19"/>
                  </a:cubicBezTo>
                  <a:cubicBezTo>
                    <a:pt x="171" y="20"/>
                    <a:pt x="179" y="23"/>
                    <a:pt x="179" y="24"/>
                  </a:cubicBezTo>
                  <a:cubicBezTo>
                    <a:pt x="179" y="26"/>
                    <a:pt x="175" y="23"/>
                    <a:pt x="174" y="24"/>
                  </a:cubicBezTo>
                  <a:cubicBezTo>
                    <a:pt x="173" y="25"/>
                    <a:pt x="169" y="23"/>
                    <a:pt x="168" y="20"/>
                  </a:cubicBezTo>
                  <a:cubicBezTo>
                    <a:pt x="168" y="18"/>
                    <a:pt x="161" y="21"/>
                    <a:pt x="165" y="22"/>
                  </a:cubicBezTo>
                  <a:cubicBezTo>
                    <a:pt x="169" y="23"/>
                    <a:pt x="167" y="26"/>
                    <a:pt x="167" y="29"/>
                  </a:cubicBezTo>
                  <a:cubicBezTo>
                    <a:pt x="167" y="33"/>
                    <a:pt x="163" y="30"/>
                    <a:pt x="164" y="27"/>
                  </a:cubicBezTo>
                  <a:cubicBezTo>
                    <a:pt x="165" y="24"/>
                    <a:pt x="161" y="25"/>
                    <a:pt x="158" y="27"/>
                  </a:cubicBezTo>
                  <a:cubicBezTo>
                    <a:pt x="155" y="29"/>
                    <a:pt x="158" y="23"/>
                    <a:pt x="157" y="20"/>
                  </a:cubicBezTo>
                  <a:cubicBezTo>
                    <a:pt x="156" y="18"/>
                    <a:pt x="153" y="20"/>
                    <a:pt x="150" y="21"/>
                  </a:cubicBezTo>
                  <a:cubicBezTo>
                    <a:pt x="146" y="22"/>
                    <a:pt x="145" y="22"/>
                    <a:pt x="147" y="24"/>
                  </a:cubicBezTo>
                  <a:cubicBezTo>
                    <a:pt x="149" y="26"/>
                    <a:pt x="148" y="29"/>
                    <a:pt x="146" y="29"/>
                  </a:cubicBezTo>
                  <a:cubicBezTo>
                    <a:pt x="143" y="29"/>
                    <a:pt x="142" y="29"/>
                    <a:pt x="142" y="32"/>
                  </a:cubicBezTo>
                  <a:cubicBezTo>
                    <a:pt x="143" y="34"/>
                    <a:pt x="139" y="34"/>
                    <a:pt x="138" y="32"/>
                  </a:cubicBezTo>
                  <a:cubicBezTo>
                    <a:pt x="138" y="30"/>
                    <a:pt x="133" y="30"/>
                    <a:pt x="131" y="33"/>
                  </a:cubicBezTo>
                  <a:cubicBezTo>
                    <a:pt x="130" y="36"/>
                    <a:pt x="125" y="37"/>
                    <a:pt x="126" y="40"/>
                  </a:cubicBezTo>
                  <a:cubicBezTo>
                    <a:pt x="126" y="43"/>
                    <a:pt x="130" y="39"/>
                    <a:pt x="132" y="40"/>
                  </a:cubicBezTo>
                  <a:cubicBezTo>
                    <a:pt x="135" y="41"/>
                    <a:pt x="132" y="42"/>
                    <a:pt x="134" y="44"/>
                  </a:cubicBezTo>
                  <a:cubicBezTo>
                    <a:pt x="135" y="45"/>
                    <a:pt x="135" y="48"/>
                    <a:pt x="133" y="46"/>
                  </a:cubicBezTo>
                  <a:cubicBezTo>
                    <a:pt x="131" y="44"/>
                    <a:pt x="128" y="44"/>
                    <a:pt x="127" y="47"/>
                  </a:cubicBezTo>
                  <a:cubicBezTo>
                    <a:pt x="127" y="50"/>
                    <a:pt x="125" y="47"/>
                    <a:pt x="123" y="44"/>
                  </a:cubicBezTo>
                  <a:cubicBezTo>
                    <a:pt x="121" y="42"/>
                    <a:pt x="119" y="49"/>
                    <a:pt x="117" y="47"/>
                  </a:cubicBezTo>
                  <a:cubicBezTo>
                    <a:pt x="115" y="45"/>
                    <a:pt x="121" y="41"/>
                    <a:pt x="119" y="38"/>
                  </a:cubicBezTo>
                  <a:cubicBezTo>
                    <a:pt x="118" y="36"/>
                    <a:pt x="117" y="40"/>
                    <a:pt x="113" y="43"/>
                  </a:cubicBezTo>
                  <a:cubicBezTo>
                    <a:pt x="109" y="47"/>
                    <a:pt x="104" y="47"/>
                    <a:pt x="106" y="48"/>
                  </a:cubicBezTo>
                  <a:cubicBezTo>
                    <a:pt x="108" y="50"/>
                    <a:pt x="103" y="51"/>
                    <a:pt x="102" y="54"/>
                  </a:cubicBezTo>
                  <a:cubicBezTo>
                    <a:pt x="101" y="57"/>
                    <a:pt x="93" y="58"/>
                    <a:pt x="89" y="61"/>
                  </a:cubicBezTo>
                  <a:cubicBezTo>
                    <a:pt x="84" y="65"/>
                    <a:pt x="89" y="65"/>
                    <a:pt x="92" y="62"/>
                  </a:cubicBezTo>
                  <a:cubicBezTo>
                    <a:pt x="95" y="59"/>
                    <a:pt x="96" y="60"/>
                    <a:pt x="100" y="58"/>
                  </a:cubicBezTo>
                  <a:cubicBezTo>
                    <a:pt x="104" y="55"/>
                    <a:pt x="109" y="53"/>
                    <a:pt x="110" y="54"/>
                  </a:cubicBezTo>
                  <a:cubicBezTo>
                    <a:pt x="112" y="55"/>
                    <a:pt x="115" y="56"/>
                    <a:pt x="117" y="53"/>
                  </a:cubicBezTo>
                  <a:cubicBezTo>
                    <a:pt x="119" y="50"/>
                    <a:pt x="121" y="51"/>
                    <a:pt x="123" y="53"/>
                  </a:cubicBezTo>
                  <a:cubicBezTo>
                    <a:pt x="125" y="54"/>
                    <a:pt x="120" y="56"/>
                    <a:pt x="122" y="58"/>
                  </a:cubicBezTo>
                  <a:cubicBezTo>
                    <a:pt x="125" y="61"/>
                    <a:pt x="119" y="62"/>
                    <a:pt x="119" y="60"/>
                  </a:cubicBezTo>
                  <a:cubicBezTo>
                    <a:pt x="119" y="58"/>
                    <a:pt x="116" y="56"/>
                    <a:pt x="115" y="58"/>
                  </a:cubicBezTo>
                  <a:cubicBezTo>
                    <a:pt x="114" y="60"/>
                    <a:pt x="112" y="62"/>
                    <a:pt x="110" y="62"/>
                  </a:cubicBezTo>
                  <a:cubicBezTo>
                    <a:pt x="108" y="62"/>
                    <a:pt x="106" y="66"/>
                    <a:pt x="106" y="70"/>
                  </a:cubicBezTo>
                  <a:cubicBezTo>
                    <a:pt x="106" y="74"/>
                    <a:pt x="102" y="70"/>
                    <a:pt x="102" y="73"/>
                  </a:cubicBezTo>
                  <a:cubicBezTo>
                    <a:pt x="102" y="77"/>
                    <a:pt x="97" y="83"/>
                    <a:pt x="92" y="87"/>
                  </a:cubicBezTo>
                  <a:cubicBezTo>
                    <a:pt x="88" y="91"/>
                    <a:pt x="92" y="92"/>
                    <a:pt x="90" y="95"/>
                  </a:cubicBezTo>
                  <a:cubicBezTo>
                    <a:pt x="89" y="97"/>
                    <a:pt x="84" y="95"/>
                    <a:pt x="82" y="96"/>
                  </a:cubicBezTo>
                  <a:cubicBezTo>
                    <a:pt x="80" y="97"/>
                    <a:pt x="83" y="104"/>
                    <a:pt x="81" y="106"/>
                  </a:cubicBezTo>
                  <a:cubicBezTo>
                    <a:pt x="78" y="108"/>
                    <a:pt x="81" y="111"/>
                    <a:pt x="81" y="113"/>
                  </a:cubicBezTo>
                  <a:cubicBezTo>
                    <a:pt x="81" y="116"/>
                    <a:pt x="74" y="112"/>
                    <a:pt x="74" y="114"/>
                  </a:cubicBezTo>
                  <a:cubicBezTo>
                    <a:pt x="74" y="116"/>
                    <a:pt x="68" y="116"/>
                    <a:pt x="67" y="116"/>
                  </a:cubicBezTo>
                  <a:cubicBezTo>
                    <a:pt x="65" y="117"/>
                    <a:pt x="70" y="121"/>
                    <a:pt x="73" y="123"/>
                  </a:cubicBezTo>
                  <a:cubicBezTo>
                    <a:pt x="75" y="125"/>
                    <a:pt x="70" y="127"/>
                    <a:pt x="69" y="125"/>
                  </a:cubicBezTo>
                  <a:cubicBezTo>
                    <a:pt x="69" y="122"/>
                    <a:pt x="65" y="126"/>
                    <a:pt x="60" y="128"/>
                  </a:cubicBezTo>
                  <a:cubicBezTo>
                    <a:pt x="55" y="131"/>
                    <a:pt x="57" y="135"/>
                    <a:pt x="53" y="135"/>
                  </a:cubicBezTo>
                  <a:cubicBezTo>
                    <a:pt x="49" y="135"/>
                    <a:pt x="50" y="141"/>
                    <a:pt x="48" y="143"/>
                  </a:cubicBezTo>
                  <a:cubicBezTo>
                    <a:pt x="45" y="145"/>
                    <a:pt x="46" y="139"/>
                    <a:pt x="42" y="139"/>
                  </a:cubicBezTo>
                  <a:cubicBezTo>
                    <a:pt x="38" y="138"/>
                    <a:pt x="38" y="141"/>
                    <a:pt x="41" y="145"/>
                  </a:cubicBezTo>
                  <a:cubicBezTo>
                    <a:pt x="43" y="148"/>
                    <a:pt x="37" y="145"/>
                    <a:pt x="35" y="148"/>
                  </a:cubicBezTo>
                  <a:cubicBezTo>
                    <a:pt x="33" y="151"/>
                    <a:pt x="26" y="150"/>
                    <a:pt x="25" y="152"/>
                  </a:cubicBezTo>
                  <a:cubicBezTo>
                    <a:pt x="23" y="154"/>
                    <a:pt x="29" y="154"/>
                    <a:pt x="30" y="156"/>
                  </a:cubicBezTo>
                  <a:cubicBezTo>
                    <a:pt x="31" y="158"/>
                    <a:pt x="25" y="157"/>
                    <a:pt x="21" y="156"/>
                  </a:cubicBezTo>
                  <a:cubicBezTo>
                    <a:pt x="18" y="156"/>
                    <a:pt x="19" y="161"/>
                    <a:pt x="16" y="160"/>
                  </a:cubicBezTo>
                  <a:cubicBezTo>
                    <a:pt x="12" y="160"/>
                    <a:pt x="8" y="163"/>
                    <a:pt x="11" y="165"/>
                  </a:cubicBezTo>
                  <a:cubicBezTo>
                    <a:pt x="13" y="167"/>
                    <a:pt x="9" y="168"/>
                    <a:pt x="7" y="166"/>
                  </a:cubicBezTo>
                  <a:cubicBezTo>
                    <a:pt x="5" y="165"/>
                    <a:pt x="3" y="168"/>
                    <a:pt x="2" y="171"/>
                  </a:cubicBezTo>
                  <a:cubicBezTo>
                    <a:pt x="1" y="174"/>
                    <a:pt x="6" y="175"/>
                    <a:pt x="6" y="176"/>
                  </a:cubicBezTo>
                  <a:moveTo>
                    <a:pt x="177" y="49"/>
                  </a:moveTo>
                  <a:cubicBezTo>
                    <a:pt x="177" y="49"/>
                    <a:pt x="177" y="49"/>
                    <a:pt x="177" y="50"/>
                  </a:cubicBezTo>
                  <a:cubicBezTo>
                    <a:pt x="177" y="49"/>
                    <a:pt x="177" y="49"/>
                    <a:pt x="177" y="49"/>
                  </a:cubicBezTo>
                  <a:moveTo>
                    <a:pt x="178" y="50"/>
                  </a:moveTo>
                  <a:cubicBezTo>
                    <a:pt x="178" y="50"/>
                    <a:pt x="178" y="51"/>
                    <a:pt x="179" y="51"/>
                  </a:cubicBezTo>
                  <a:cubicBezTo>
                    <a:pt x="178" y="51"/>
                    <a:pt x="178" y="50"/>
                    <a:pt x="178" y="50"/>
                  </a:cubicBezTo>
                  <a:moveTo>
                    <a:pt x="169" y="43"/>
                  </a:moveTo>
                  <a:cubicBezTo>
                    <a:pt x="169" y="43"/>
                    <a:pt x="169" y="43"/>
                    <a:pt x="169" y="43"/>
                  </a:cubicBezTo>
                  <a:cubicBezTo>
                    <a:pt x="169" y="43"/>
                    <a:pt x="168" y="43"/>
                    <a:pt x="168" y="42"/>
                  </a:cubicBezTo>
                  <a:cubicBezTo>
                    <a:pt x="168" y="43"/>
                    <a:pt x="169" y="43"/>
                    <a:pt x="169" y="43"/>
                  </a:cubicBezTo>
                </a:path>
              </a:pathLst>
            </a:custGeom>
            <a:solidFill>
              <a:srgbClr val="F8F9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sp>
          <p:nvSpPr>
            <p:cNvPr id="75" name="Freeform 68"/>
            <p:cNvSpPr>
              <a:spLocks noEditPoints="1"/>
            </p:cNvSpPr>
            <p:nvPr userDrawn="1"/>
          </p:nvSpPr>
          <p:spPr bwMode="auto">
            <a:xfrm>
              <a:off x="19005550" y="3157538"/>
              <a:ext cx="88900" cy="134938"/>
            </a:xfrm>
            <a:custGeom>
              <a:avLst/>
              <a:gdLst>
                <a:gd name="T0" fmla="*/ 16 w 32"/>
                <a:gd name="T1" fmla="*/ 0 h 49"/>
                <a:gd name="T2" fmla="*/ 0 w 32"/>
                <a:gd name="T3" fmla="*/ 16 h 49"/>
                <a:gd name="T4" fmla="*/ 16 w 32"/>
                <a:gd name="T5" fmla="*/ 49 h 49"/>
                <a:gd name="T6" fmla="*/ 32 w 32"/>
                <a:gd name="T7" fmla="*/ 16 h 49"/>
                <a:gd name="T8" fmla="*/ 16 w 32"/>
                <a:gd name="T9" fmla="*/ 0 h 49"/>
                <a:gd name="T10" fmla="*/ 16 w 32"/>
                <a:gd name="T11" fmla="*/ 22 h 49"/>
                <a:gd name="T12" fmla="*/ 9 w 32"/>
                <a:gd name="T13" fmla="*/ 16 h 49"/>
                <a:gd name="T14" fmla="*/ 16 w 32"/>
                <a:gd name="T15" fmla="*/ 9 h 49"/>
                <a:gd name="T16" fmla="*/ 23 w 32"/>
                <a:gd name="T17" fmla="*/ 16 h 49"/>
                <a:gd name="T18" fmla="*/ 16 w 32"/>
                <a:gd name="T19" fmla="*/ 2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49">
                  <a:moveTo>
                    <a:pt x="16" y="0"/>
                  </a:moveTo>
                  <a:cubicBezTo>
                    <a:pt x="7" y="0"/>
                    <a:pt x="0" y="7"/>
                    <a:pt x="0" y="16"/>
                  </a:cubicBezTo>
                  <a:cubicBezTo>
                    <a:pt x="0" y="25"/>
                    <a:pt x="16" y="49"/>
                    <a:pt x="16" y="49"/>
                  </a:cubicBezTo>
                  <a:cubicBezTo>
                    <a:pt x="16" y="49"/>
                    <a:pt x="32" y="25"/>
                    <a:pt x="32" y="16"/>
                  </a:cubicBezTo>
                  <a:cubicBezTo>
                    <a:pt x="32" y="7"/>
                    <a:pt x="25" y="0"/>
                    <a:pt x="16" y="0"/>
                  </a:cubicBezTo>
                  <a:moveTo>
                    <a:pt x="16" y="22"/>
                  </a:moveTo>
                  <a:cubicBezTo>
                    <a:pt x="12" y="22"/>
                    <a:pt x="9" y="19"/>
                    <a:pt x="9" y="16"/>
                  </a:cubicBezTo>
                  <a:cubicBezTo>
                    <a:pt x="9" y="12"/>
                    <a:pt x="12" y="9"/>
                    <a:pt x="16" y="9"/>
                  </a:cubicBezTo>
                  <a:cubicBezTo>
                    <a:pt x="20" y="9"/>
                    <a:pt x="23" y="12"/>
                    <a:pt x="23" y="16"/>
                  </a:cubicBezTo>
                  <a:cubicBezTo>
                    <a:pt x="23" y="19"/>
                    <a:pt x="20" y="22"/>
                    <a:pt x="16" y="22"/>
                  </a:cubicBezTo>
                </a:path>
              </a:pathLst>
            </a:custGeom>
            <a:solidFill>
              <a:srgbClr val="F265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67"/>
              <a:endParaRPr lang="en-US" sz="1765">
                <a:solidFill>
                  <a:srgbClr val="FFFFFF"/>
                </a:solidFill>
              </a:endParaRPr>
            </a:p>
          </p:txBody>
        </p:sp>
      </p:grpSp>
    </p:spTree>
    <p:extLst>
      <p:ext uri="{BB962C8B-B14F-4D97-AF65-F5344CB8AC3E}">
        <p14:creationId xmlns:p14="http://schemas.microsoft.com/office/powerpoint/2010/main" val="1744337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Dem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43428" tIns="107571" rIns="143428" bIns="107571"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302" y="1187644"/>
            <a:ext cx="9859116" cy="2697988"/>
          </a:xfrm>
          <a:noFill/>
        </p:spPr>
        <p:txBody>
          <a:bodyPr tIns="91440" bIns="91440" anchor="t" anchorCtr="0"/>
          <a:lstStyle>
            <a:lvl1pPr>
              <a:defRPr sz="7058" spc="-98"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69240" y="3877271"/>
            <a:ext cx="9860674" cy="1793881"/>
          </a:xfrm>
          <a:noFill/>
        </p:spPr>
        <p:txBody>
          <a:bodyPr lIns="182880" tIns="146304" rIns="182880" bIns="146304">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783971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Demo slide 2">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69240" y="3877271"/>
            <a:ext cx="9860674" cy="1793881"/>
          </a:xfrm>
          <a:noFill/>
        </p:spPr>
        <p:txBody>
          <a:bodyPr lIns="182880" tIns="146304" rIns="182880" bIns="146304">
            <a:noAutofit/>
          </a:bodyPr>
          <a:lstStyle>
            <a:lvl1pPr marL="0" indent="0">
              <a:spcBef>
                <a:spcPts val="0"/>
              </a:spcBef>
              <a:buNone/>
              <a:defRPr sz="3529"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252368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Video slide">
    <p:spTree>
      <p:nvGrpSpPr>
        <p:cNvPr id="1" name=""/>
        <p:cNvGrpSpPr/>
        <p:nvPr/>
      </p:nvGrpSpPr>
      <p:grpSpPr>
        <a:xfrm>
          <a:off x="0" y="0"/>
          <a:ext cx="0" cy="0"/>
          <a:chOff x="0" y="0"/>
          <a:chExt cx="0" cy="0"/>
        </a:xfrm>
      </p:grpSpPr>
      <p:sp>
        <p:nvSpPr>
          <p:cNvPr id="4" name="Rectangle 3"/>
          <p:cNvSpPr/>
          <p:nvPr userDrawn="1"/>
        </p:nvSpPr>
        <p:spPr bwMode="ltGray">
          <a:xfrm>
            <a:off x="269302" y="1187644"/>
            <a:ext cx="9860610" cy="268963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69302" y="1187644"/>
            <a:ext cx="9859116" cy="2697988"/>
          </a:xfrm>
          <a:noFill/>
        </p:spPr>
        <p:txBody>
          <a:bodyPr tIns="91440" bIns="91440" anchor="t" anchorCtr="0"/>
          <a:lstStyle>
            <a:lvl1pPr>
              <a:defRPr sz="7058" spc="-98"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069629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Video slide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3385466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662300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766513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796217"/>
          </a:xfrm>
          <a:noFill/>
        </p:spPr>
        <p:txBody>
          <a:bodyPr tIns="91440" bIns="91440" anchor="t" anchorCtr="0"/>
          <a:lstStyle>
            <a:lvl1pPr>
              <a:defRPr sz="8627" spc="-98"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629785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69239" y="1189177"/>
            <a:ext cx="11653523" cy="2052030"/>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sz="1961"/>
            </a:lvl3pPr>
            <a:lvl4pPr marL="448193" indent="0">
              <a:buNone/>
              <a:defRPr sz="1765"/>
            </a:lvl4pPr>
            <a:lvl5pPr marL="672290" indent="0">
              <a:buNone/>
              <a:defRPr sz="1765"/>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20506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69239" y="1190734"/>
            <a:ext cx="11653523" cy="218797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6557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73544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544214" y="1189176"/>
            <a:ext cx="5378548" cy="2420188"/>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sz="1765"/>
            </a:lvl4pPr>
            <a:lvl5pPr marL="672290" indent="0">
              <a:buNone/>
              <a:tabLst/>
              <a:defRPr sz="1765"/>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653952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1"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1961"/>
            </a:lvl2pPr>
            <a:lvl3pPr marL="685803" indent="-165101">
              <a:tabLst/>
              <a:defRPr sz="1961"/>
            </a:lvl3pPr>
            <a:lvl4pPr marL="863603" indent="-177801">
              <a:defRPr sz="1765"/>
            </a:lvl4pPr>
            <a:lvl5pPr marL="1028704" indent="-165101">
              <a:tabLst/>
              <a:defRPr sz="1765"/>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544214" y="1189176"/>
            <a:ext cx="5378548" cy="2486578"/>
          </a:xfrm>
        </p:spPr>
        <p:txBody>
          <a:bodyPr wrap="square">
            <a:spAutoFit/>
          </a:bodyPr>
          <a:lstStyle>
            <a:lvl1pPr marL="281677" indent="-281677">
              <a:spcBef>
                <a:spcPts val="1200"/>
              </a:spcBef>
              <a:buClr>
                <a:schemeClr val="tx1"/>
              </a:buClr>
              <a:buFont typeface="Arial" pitchFamily="34" charset="0"/>
              <a:buChar char="•"/>
              <a:defRPr sz="3529"/>
            </a:lvl1pPr>
            <a:lvl2pPr marL="520702" indent="-228601">
              <a:defRPr sz="1961"/>
            </a:lvl2pPr>
            <a:lvl3pPr marL="685803" indent="-165101">
              <a:tabLst/>
              <a:defRPr sz="1961"/>
            </a:lvl3pPr>
            <a:lvl4pPr marL="863603" indent="-177801">
              <a:defRPr sz="1765"/>
            </a:lvl4pPr>
            <a:lvl5pPr marL="1028704" indent="-165101">
              <a:tabLst/>
              <a:defRPr sz="1765"/>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97310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1" y="1189176"/>
            <a:ext cx="5378548" cy="2619356"/>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2353"/>
            </a:lvl3pPr>
            <a:lvl4pPr marL="863603" indent="-177801">
              <a:defRPr/>
            </a:lvl4pPr>
            <a:lvl5pPr marL="1028704" indent="-165101">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544214" y="1189176"/>
            <a:ext cx="5378548" cy="2619356"/>
          </a:xfrm>
        </p:spPr>
        <p:txBody>
          <a:bodyPr wrap="square">
            <a:spAutoFit/>
          </a:bodyPr>
          <a:lstStyle>
            <a:lvl1pPr marL="281677" indent="-281677">
              <a:spcBef>
                <a:spcPts val="1200"/>
              </a:spcBef>
              <a:buClr>
                <a:schemeClr val="tx2"/>
              </a:buClr>
              <a:buFont typeface="Arial" pitchFamily="34" charset="0"/>
              <a:buChar char="•"/>
              <a:defRPr sz="3529">
                <a:gradFill>
                  <a:gsLst>
                    <a:gs pos="1250">
                      <a:schemeClr val="tx2"/>
                    </a:gs>
                    <a:gs pos="99000">
                      <a:schemeClr val="tx2"/>
                    </a:gs>
                  </a:gsLst>
                  <a:lin ang="5400000" scaled="0"/>
                </a:gradFill>
              </a:defRPr>
            </a:lvl1pPr>
            <a:lvl2pPr marL="520702" indent="-228601">
              <a:defRPr sz="2353"/>
            </a:lvl2pPr>
            <a:lvl3pPr marL="685803" indent="-165101">
              <a:tabLst/>
              <a:defRPr sz="2353"/>
            </a:lvl3pPr>
            <a:lvl4pPr marL="863603" indent="-177801">
              <a:defRPr/>
            </a:lvl4pPr>
            <a:lvl5pPr marL="1028704" indent="-165101">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626029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53969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10405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16893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1789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19043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2415"/>
            <a:ext cx="11653522" cy="2089751"/>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331464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6815736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600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6_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0"/>
            <a:ext cx="11151917" cy="609398"/>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248" y="1447801"/>
            <a:ext cx="11151917" cy="218797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685567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12" name="Text Placeholder 12"/>
          <p:cNvSpPr>
            <a:spLocks noGrp="1"/>
          </p:cNvSpPr>
          <p:nvPr>
            <p:ph type="body" sz="quarter" idx="13" hasCustomPrompt="1"/>
          </p:nvPr>
        </p:nvSpPr>
        <p:spPr>
          <a:xfrm>
            <a:off x="609602" y="1371604"/>
            <a:ext cx="10985611" cy="304801"/>
          </a:xfrm>
        </p:spPr>
        <p:txBody>
          <a:bodyPr lIns="0" anchor="b" anchorCtr="0">
            <a:noAutofit/>
          </a:bodyPr>
          <a:lstStyle>
            <a:lvl1pPr marL="0" indent="0" algn="l">
              <a:buFont typeface="Arial" pitchFamily="34" charset="0"/>
              <a:buNone/>
              <a:defRPr sz="1568" b="1" cap="all" spc="0" baseline="0">
                <a:solidFill>
                  <a:schemeClr val="tx1">
                    <a:lumMod val="75000"/>
                    <a:lumOff val="25000"/>
                  </a:schemeClr>
                </a:solidFill>
              </a:defRPr>
            </a:lvl1pPr>
          </a:lstStyle>
          <a:p>
            <a:r>
              <a:rPr lang="en-US" dirty="0" smtClean="0"/>
              <a:t>CLICK TO EDIT SUBTITLE</a:t>
            </a:r>
            <a:endParaRPr lang="en-US" dirty="0"/>
          </a:p>
        </p:txBody>
      </p:sp>
      <p:sp>
        <p:nvSpPr>
          <p:cNvPr id="16" name="Title 1"/>
          <p:cNvSpPr>
            <a:spLocks noGrp="1"/>
          </p:cNvSpPr>
          <p:nvPr>
            <p:ph type="title"/>
          </p:nvPr>
        </p:nvSpPr>
        <p:spPr>
          <a:xfrm>
            <a:off x="560713" y="249237"/>
            <a:ext cx="11034499" cy="609398"/>
          </a:xfrm>
        </p:spPr>
        <p:txBody>
          <a:bodyPr lIns="0"/>
          <a:lstStyle>
            <a:lvl1pPr algn="l">
              <a:defRPr/>
            </a:lvl1pPr>
          </a:lstStyle>
          <a:p>
            <a:r>
              <a:rPr lang="en-US" dirty="0" smtClean="0"/>
              <a:t>Click to edit Master title style</a:t>
            </a:r>
            <a:endParaRPr lang="en-US" dirty="0"/>
          </a:p>
        </p:txBody>
      </p:sp>
      <p:sp>
        <p:nvSpPr>
          <p:cNvPr id="8" name="Date Placeholder 7"/>
          <p:cNvSpPr>
            <a:spLocks noGrp="1"/>
          </p:cNvSpPr>
          <p:nvPr>
            <p:ph type="dt" sz="half" idx="15"/>
          </p:nvPr>
        </p:nvSpPr>
        <p:spPr>
          <a:xfrm>
            <a:off x="1207106" y="6324600"/>
            <a:ext cx="1221428" cy="152400"/>
          </a:xfrm>
          <a:prstGeom prst="rect">
            <a:avLst/>
          </a:prstGeom>
        </p:spPr>
        <p:txBody>
          <a:bodyPr lIns="93278" tIns="46639" rIns="93278" bIns="46639"/>
          <a:lstStyle/>
          <a:p>
            <a:pPr defTabSz="914367"/>
            <a:r>
              <a:rPr lang="en-US" smtClean="0">
                <a:solidFill>
                  <a:srgbClr val="FFFFFF"/>
                </a:solidFill>
              </a:rPr>
              <a:t>15-01-2010</a:t>
            </a:r>
            <a:endParaRPr lang="en-US" dirty="0">
              <a:solidFill>
                <a:srgbClr val="FFFFFF"/>
              </a:solidFill>
            </a:endParaRPr>
          </a:p>
        </p:txBody>
      </p:sp>
      <p:sp>
        <p:nvSpPr>
          <p:cNvPr id="10" name="Slide Number Placeholder 9"/>
          <p:cNvSpPr>
            <a:spLocks noGrp="1"/>
          </p:cNvSpPr>
          <p:nvPr>
            <p:ph type="sldNum" sz="quarter" idx="16"/>
          </p:nvPr>
        </p:nvSpPr>
        <p:spPr>
          <a:xfrm>
            <a:off x="614296" y="6324600"/>
            <a:ext cx="516422" cy="152400"/>
          </a:xfrm>
          <a:prstGeom prst="rect">
            <a:avLst/>
          </a:prstGeom>
        </p:spPr>
        <p:txBody>
          <a:bodyPr lIns="93278" tIns="46639" rIns="93278" bIns="46639"/>
          <a:lstStyle/>
          <a:p>
            <a:pPr defTabSz="914367"/>
            <a:r>
              <a:rPr lang="en-US" smtClean="0">
                <a:solidFill>
                  <a:srgbClr val="FFFFFF"/>
                </a:solidFill>
              </a:rPr>
              <a:t>PAGE </a:t>
            </a:r>
            <a:fld id="{711B4CA8-52BE-46B1-A536-58CE1A3FAF74}" type="slidenum">
              <a:rPr lang="en-US" smtClean="0">
                <a:solidFill>
                  <a:srgbClr val="FFFFFF"/>
                </a:solidFill>
              </a:rPr>
              <a:pPr defTabSz="914367"/>
              <a:t>‹#›</a:t>
            </a:fld>
            <a:endParaRPr lang="en-US" dirty="0">
              <a:solidFill>
                <a:srgbClr val="FFFFFF"/>
              </a:solidFill>
            </a:endParaRPr>
          </a:p>
        </p:txBody>
      </p:sp>
      <p:sp>
        <p:nvSpPr>
          <p:cNvPr id="11" name="Footer Placeholder 10"/>
          <p:cNvSpPr>
            <a:spLocks noGrp="1"/>
          </p:cNvSpPr>
          <p:nvPr>
            <p:ph type="ftr" sz="quarter" idx="17"/>
          </p:nvPr>
        </p:nvSpPr>
        <p:spPr>
          <a:xfrm>
            <a:off x="614295" y="6461650"/>
            <a:ext cx="1814239" cy="128574"/>
          </a:xfrm>
          <a:prstGeom prst="rect">
            <a:avLst/>
          </a:prstGeom>
        </p:spPr>
        <p:txBody>
          <a:bodyPr lIns="93278" tIns="46639" rIns="93278" bIns="46639"/>
          <a:lstStyle/>
          <a:p>
            <a:pPr defTabSz="914367"/>
            <a:r>
              <a:rPr lang="en-US" smtClean="0">
                <a:solidFill>
                  <a:srgbClr val="FFFFFF"/>
                </a:solidFill>
              </a:rPr>
              <a:t>MICROSOFT CONFIDENTIAL</a:t>
            </a:r>
            <a:endParaRPr lang="en-US" dirty="0">
              <a:solidFill>
                <a:srgbClr val="FFFFFF"/>
              </a:solidFill>
            </a:endParaRPr>
          </a:p>
        </p:txBody>
      </p:sp>
      <p:sp>
        <p:nvSpPr>
          <p:cNvPr id="13" name="Text Placeholder 3"/>
          <p:cNvSpPr>
            <a:spLocks noGrp="1"/>
          </p:cNvSpPr>
          <p:nvPr>
            <p:ph type="body" sz="half" idx="2"/>
          </p:nvPr>
        </p:nvSpPr>
        <p:spPr>
          <a:xfrm>
            <a:off x="609602" y="5943600"/>
            <a:ext cx="9550401" cy="304800"/>
          </a:xfrm>
        </p:spPr>
        <p:txBody>
          <a:bodyPr>
            <a:noAutofit/>
          </a:bodyPr>
          <a:lstStyle>
            <a:lvl1pPr marL="0" indent="0">
              <a:lnSpc>
                <a:spcPts val="1800"/>
              </a:lnSpc>
              <a:spcBef>
                <a:spcPts val="0"/>
              </a:spcBef>
              <a:spcAft>
                <a:spcPts val="0"/>
              </a:spcAft>
              <a:buNone/>
              <a:defRPr sz="1372" spc="-40" baseline="0"/>
            </a:lvl1pPr>
            <a:lvl2pPr marL="457202" indent="0">
              <a:buNone/>
              <a:defRPr sz="1176"/>
            </a:lvl2pPr>
            <a:lvl3pPr marL="914403" indent="0">
              <a:buNone/>
              <a:defRPr sz="980"/>
            </a:lvl3pPr>
            <a:lvl4pPr marL="1371605" indent="0">
              <a:buNone/>
              <a:defRPr sz="882"/>
            </a:lvl4pPr>
            <a:lvl5pPr marL="1828807" indent="0">
              <a:buNone/>
              <a:defRPr sz="882"/>
            </a:lvl5pPr>
            <a:lvl6pPr marL="2286010" indent="0">
              <a:buNone/>
              <a:defRPr sz="882"/>
            </a:lvl6pPr>
            <a:lvl7pPr marL="2743211" indent="0">
              <a:buNone/>
              <a:defRPr sz="882"/>
            </a:lvl7pPr>
            <a:lvl8pPr marL="3200413" indent="0">
              <a:buNone/>
              <a:defRPr sz="882"/>
            </a:lvl8pPr>
            <a:lvl9pPr marL="3657615" indent="0">
              <a:buNone/>
              <a:defRPr sz="882"/>
            </a:lvl9pPr>
          </a:lstStyle>
          <a:p>
            <a:pPr lvl="0"/>
            <a:r>
              <a:rPr lang="en-US" dirty="0" smtClean="0"/>
              <a:t>Click to edit Master text styles</a:t>
            </a:r>
          </a:p>
        </p:txBody>
      </p:sp>
      <p:sp>
        <p:nvSpPr>
          <p:cNvPr id="15" name="Content Placeholder 14"/>
          <p:cNvSpPr>
            <a:spLocks noGrp="1"/>
          </p:cNvSpPr>
          <p:nvPr>
            <p:ph sz="quarter" idx="18"/>
          </p:nvPr>
        </p:nvSpPr>
        <p:spPr>
          <a:xfrm>
            <a:off x="614295" y="1804988"/>
            <a:ext cx="9572495" cy="218797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70063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2" y="1189179"/>
            <a:ext cx="11653523" cy="1988237"/>
          </a:xfrm>
        </p:spPr>
        <p:txBody>
          <a:bodyPr>
            <a:spAutoFit/>
          </a:bodyPr>
          <a:lstStyle>
            <a:lvl1pPr>
              <a:defRPr>
                <a:gradFill>
                  <a:gsLst>
                    <a:gs pos="1250">
                      <a:schemeClr val="tx2"/>
                    </a:gs>
                    <a:gs pos="99000">
                      <a:schemeClr val="tx2"/>
                    </a:gs>
                  </a:gsLst>
                  <a:lin ang="5400000" scaled="0"/>
                </a:gra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59940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0"/>
            <a:ext cx="11151917" cy="747897"/>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248" y="1447800"/>
            <a:ext cx="11151917" cy="197356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32927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99453889"/>
      </p:ext>
    </p:extLst>
  </p:cSld>
  <p:clrMapOvr>
    <a:masterClrMapping/>
  </p:clrMapOvr>
  <p:transition>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Scenarios">
    <p:bg>
      <p:bgPr>
        <a:solidFill>
          <a:srgbClr val="68217A"/>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69241" y="1108888"/>
            <a:ext cx="11655840" cy="332449"/>
          </a:xfrm>
        </p:spPr>
        <p:txBody>
          <a:bodyPr tIns="0" bIns="0"/>
          <a:lstStyle>
            <a:lvl1pPr marL="0" indent="0" algn="l">
              <a:buNone/>
              <a:defRPr sz="2400">
                <a:solidFill>
                  <a:schemeClr val="bg1"/>
                </a:solidFill>
                <a:latin typeface="+mn-lt"/>
              </a:defRPr>
            </a:lvl1pPr>
            <a:lvl2pPr marL="457112" indent="0" algn="ctr">
              <a:buNone/>
              <a:defRPr sz="2000"/>
            </a:lvl2pPr>
            <a:lvl3pPr marL="914225" indent="0" algn="ctr">
              <a:buNone/>
              <a:defRPr sz="1800"/>
            </a:lvl3pPr>
            <a:lvl4pPr marL="1371337" indent="0" algn="ctr">
              <a:buNone/>
              <a:defRPr sz="1600"/>
            </a:lvl4pPr>
            <a:lvl5pPr marL="1828449" indent="0" algn="ctr">
              <a:buNone/>
              <a:defRPr sz="1600"/>
            </a:lvl5pPr>
            <a:lvl6pPr marL="2285561" indent="0" algn="ctr">
              <a:buNone/>
              <a:defRPr sz="1600"/>
            </a:lvl6pPr>
            <a:lvl7pPr marL="2742674" indent="0" algn="ctr">
              <a:buNone/>
              <a:defRPr sz="1600"/>
            </a:lvl7pPr>
            <a:lvl8pPr marL="3199785" indent="0" algn="ctr">
              <a:buNone/>
              <a:defRPr sz="1600"/>
            </a:lvl8pPr>
            <a:lvl9pPr marL="3656897" indent="0" algn="ctr">
              <a:buNone/>
              <a:defRPr sz="1600"/>
            </a:lvl9pPr>
          </a:lstStyle>
          <a:p>
            <a:r>
              <a:rPr lang="en-US" dirty="0" smtClean="0"/>
              <a:t>Click to edit Master subtitle style</a:t>
            </a:r>
            <a:endParaRPr lang="en-US" dirty="0"/>
          </a:p>
        </p:txBody>
      </p:sp>
      <p:sp>
        <p:nvSpPr>
          <p:cNvPr id="7" name="Title 6"/>
          <p:cNvSpPr>
            <a:spLocks noGrp="1"/>
          </p:cNvSpPr>
          <p:nvPr>
            <p:ph type="title"/>
          </p:nvPr>
        </p:nvSpPr>
        <p:spPr/>
        <p:txBody>
          <a:bodyPr tIns="0" bIns="0" anchor="ctr" anchorCtr="0"/>
          <a:lstStyle>
            <a:lvl1pPr>
              <a:defRPr>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048395988"/>
      </p:ext>
    </p:extLst>
  </p:cSld>
  <p:clrMapOvr>
    <a:masterClrMapping/>
  </p:clrMapOvr>
  <p:transition>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sp>
        <p:nvSpPr>
          <p:cNvPr id="2" name="Title 1"/>
          <p:cNvSpPr>
            <a:spLocks noGrp="1"/>
          </p:cNvSpPr>
          <p:nvPr>
            <p:ph type="title"/>
          </p:nvPr>
        </p:nvSpPr>
        <p:spPr>
          <a:xfrm>
            <a:off x="520836" y="3106738"/>
            <a:ext cx="11155093" cy="997196"/>
          </a:xfrm>
        </p:spPr>
        <p:txBody>
          <a:bodyPr anchor="b"/>
          <a:lstStyle>
            <a:lvl1pPr>
              <a:defRPr sz="7200" spc="-150" baseline="0">
                <a:gradFill>
                  <a:gsLst>
                    <a:gs pos="1250">
                      <a:schemeClr val="bg1"/>
                    </a:gs>
                    <a:gs pos="100000">
                      <a:schemeClr val="bg1"/>
                    </a:gs>
                  </a:gsLst>
                  <a:lin ang="5400000" scaled="0"/>
                </a:gradFill>
              </a:defRPr>
            </a:lvl1pPr>
          </a:lstStyle>
          <a:p>
            <a:r>
              <a:rPr lang="en-US" smtClean="0"/>
              <a:t>Click to edit Master title style</a:t>
            </a:r>
            <a:endParaRPr lang="en-US" dirty="0"/>
          </a:p>
        </p:txBody>
      </p:sp>
      <p:sp>
        <p:nvSpPr>
          <p:cNvPr id="5" name="Text Placeholder 4"/>
          <p:cNvSpPr>
            <a:spLocks noGrp="1"/>
          </p:cNvSpPr>
          <p:nvPr>
            <p:ph type="body" sz="quarter" idx="12"/>
          </p:nvPr>
        </p:nvSpPr>
        <p:spPr>
          <a:xfrm>
            <a:off x="520836" y="4656433"/>
            <a:ext cx="11155093" cy="498598"/>
          </a:xfrm>
        </p:spPr>
        <p:txBody>
          <a:bodyPr>
            <a:noAutofit/>
          </a:bodyPr>
          <a:lstStyle>
            <a:lvl1pPr marL="0" indent="0">
              <a:spcBef>
                <a:spcPts val="0"/>
              </a:spcBef>
              <a:buNone/>
              <a:defRPr spc="-70" baseline="0">
                <a:gradFill>
                  <a:gsLst>
                    <a:gs pos="0">
                      <a:schemeClr val="bg1"/>
                    </a:gs>
                    <a:gs pos="100000">
                      <a:schemeClr val="bg1"/>
                    </a:gs>
                  </a:gsLst>
                  <a:lin ang="5400000" scaled="0"/>
                </a:gradFill>
                <a:latin typeface="+mj-lt"/>
              </a:defRPr>
            </a:lvl1pPr>
          </a:lstStyle>
          <a:p>
            <a:pPr lvl="0"/>
            <a:r>
              <a:rPr lang="en-US" smtClean="0"/>
              <a:t>Click to edit Master text styles</a:t>
            </a:r>
          </a:p>
        </p:txBody>
      </p:sp>
    </p:spTree>
    <p:extLst>
      <p:ext uri="{BB962C8B-B14F-4D97-AF65-F5344CB8AC3E}">
        <p14:creationId xmlns:p14="http://schemas.microsoft.com/office/powerpoint/2010/main" val="1040363475"/>
      </p:ext>
    </p:extLst>
  </p:cSld>
  <p:clrMapOvr>
    <a:masterClrMapping/>
  </p:clrMapOvr>
  <p:transition spd="slow">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ltGray">
          <a:xfrm>
            <a:off x="342990" y="717551"/>
            <a:ext cx="5384615" cy="5419725"/>
          </a:xfrm>
          <a:prstGeom prst="rect">
            <a:avLst/>
          </a:prstGeom>
          <a:noFill/>
          <a:ln w="9525">
            <a:noFill/>
            <a:miter lim="800000"/>
            <a:headEnd/>
            <a:tailEnd/>
          </a:ln>
        </p:spPr>
      </p:pic>
      <p:sp useBgFill="1">
        <p:nvSpPr>
          <p:cNvPr id="6" name="Rectangle 1"/>
          <p:cNvSpPr/>
          <p:nvPr userDrawn="1"/>
        </p:nvSpPr>
        <p:spPr bwMode="auto">
          <a:xfrm>
            <a:off x="1" y="0"/>
            <a:ext cx="12192000" cy="6858000"/>
          </a:xfrm>
          <a:custGeom>
            <a:avLst/>
            <a:gdLst/>
            <a:ahLst/>
            <a:cxnLst/>
            <a:rect l="l" t="t" r="r" b="b"/>
            <a:pathLst>
              <a:path w="12188952" h="6858000">
                <a:moveTo>
                  <a:pt x="514344" y="919950"/>
                </a:moveTo>
                <a:cubicBezTo>
                  <a:pt x="508127" y="2575229"/>
                  <a:pt x="516335" y="4288195"/>
                  <a:pt x="510118" y="5943474"/>
                </a:cubicBezTo>
                <a:lnTo>
                  <a:pt x="5537327" y="5218261"/>
                </a:lnTo>
                <a:cubicBezTo>
                  <a:pt x="5531110" y="4020361"/>
                  <a:pt x="5530863" y="2808040"/>
                  <a:pt x="5524646" y="1610140"/>
                </a:cubicBezTo>
                <a:close/>
                <a:moveTo>
                  <a:pt x="0" y="0"/>
                </a:moveTo>
                <a:lnTo>
                  <a:pt x="12188952" y="0"/>
                </a:lnTo>
                <a:lnTo>
                  <a:pt x="12188952" y="6858000"/>
                </a:lnTo>
                <a:lnTo>
                  <a:pt x="0" y="6858000"/>
                </a:lnTo>
                <a:close/>
              </a:path>
            </a:pathLst>
          </a:cu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fontAlgn="base">
              <a:lnSpc>
                <a:spcPct val="90000"/>
              </a:lnSpc>
              <a:spcBef>
                <a:spcPct val="0"/>
              </a:spcBef>
              <a:spcAft>
                <a:spcPct val="0"/>
              </a:spcAft>
              <a:defRPr/>
            </a:pPr>
            <a:endParaRPr lang="en-US" sz="2000" spc="-50" dirty="0">
              <a:gradFill>
                <a:gsLst>
                  <a:gs pos="0">
                    <a:srgbClr val="EFEFEF"/>
                  </a:gs>
                  <a:gs pos="100000">
                    <a:srgbClr val="EFEFEF"/>
                  </a:gs>
                </a:gsLst>
                <a:lin ang="5400000" scaled="0"/>
              </a:gradFill>
            </a:endParaRPr>
          </a:p>
        </p:txBody>
      </p:sp>
      <p:sp>
        <p:nvSpPr>
          <p:cNvPr id="2" name="Title 1"/>
          <p:cNvSpPr>
            <a:spLocks noGrp="1"/>
          </p:cNvSpPr>
          <p:nvPr>
            <p:ph type="title"/>
          </p:nvPr>
        </p:nvSpPr>
        <p:spPr>
          <a:xfrm>
            <a:off x="6092825" y="1112346"/>
            <a:ext cx="5583104" cy="2991588"/>
          </a:xfrm>
        </p:spPr>
        <p:txBody>
          <a:bodyPr anchor="b"/>
          <a:lstStyle>
            <a:lvl1pPr>
              <a:defRPr sz="7200" spc="-150" baseline="0">
                <a:gradFill>
                  <a:gsLst>
                    <a:gs pos="1250">
                      <a:schemeClr val="bg1"/>
                    </a:gs>
                    <a:gs pos="100000">
                      <a:schemeClr val="bg1"/>
                    </a:gs>
                  </a:gsLst>
                  <a:lin ang="5400000" scaled="0"/>
                </a:gradFill>
              </a:defRPr>
            </a:lvl1pPr>
          </a:lstStyle>
          <a:p>
            <a:r>
              <a:rPr lang="en-US" smtClean="0"/>
              <a:t>Click to edit Master title style</a:t>
            </a:r>
            <a:endParaRPr lang="en-US" dirty="0"/>
          </a:p>
        </p:txBody>
      </p:sp>
      <p:sp>
        <p:nvSpPr>
          <p:cNvPr id="5" name="Text Placeholder 4"/>
          <p:cNvSpPr>
            <a:spLocks noGrp="1"/>
          </p:cNvSpPr>
          <p:nvPr>
            <p:ph type="body" sz="quarter" idx="12"/>
          </p:nvPr>
        </p:nvSpPr>
        <p:spPr>
          <a:xfrm>
            <a:off x="6092825" y="4419600"/>
            <a:ext cx="5583104" cy="498598"/>
          </a:xfrm>
        </p:spPr>
        <p:txBody>
          <a:bodyPr>
            <a:noAutofit/>
          </a:bodyPr>
          <a:lstStyle>
            <a:lvl1pPr marL="0" indent="0">
              <a:spcBef>
                <a:spcPts val="0"/>
              </a:spcBef>
              <a:buNone/>
              <a:defRPr sz="2800" spc="-70" baseline="0">
                <a:gradFill>
                  <a:gsLst>
                    <a:gs pos="1250">
                      <a:schemeClr val="bg1"/>
                    </a:gs>
                    <a:gs pos="100000">
                      <a:schemeClr val="bg1"/>
                    </a:gs>
                  </a:gsLst>
                  <a:lin ang="5400000" scaled="0"/>
                </a:gradFill>
                <a:latin typeface="+mj-lt"/>
              </a:defRPr>
            </a:lvl1pPr>
          </a:lstStyle>
          <a:p>
            <a:pPr lvl="0"/>
            <a:r>
              <a:rPr lang="en-US" smtClean="0"/>
              <a:t>Click to edit Master text styles</a:t>
            </a:r>
          </a:p>
        </p:txBody>
      </p:sp>
    </p:spTree>
    <p:extLst>
      <p:ext uri="{BB962C8B-B14F-4D97-AF65-F5344CB8AC3E}">
        <p14:creationId xmlns:p14="http://schemas.microsoft.com/office/powerpoint/2010/main" val="1963336239"/>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2" name="Title 1"/>
          <p:cNvSpPr>
            <a:spLocks noGrp="1"/>
          </p:cNvSpPr>
          <p:nvPr>
            <p:ph type="title"/>
          </p:nvPr>
        </p:nvSpPr>
        <p:spPr>
          <a:xfrm>
            <a:off x="520836" y="3106738"/>
            <a:ext cx="11155093" cy="997196"/>
          </a:xfrm>
        </p:spPr>
        <p:txBody>
          <a:bodyPr anchor="b"/>
          <a:lstStyle>
            <a:lvl1pPr>
              <a:defRPr sz="7200" spc="-150" baseline="0">
                <a:solidFill>
                  <a:schemeClr val="bg1"/>
                </a:solidFill>
              </a:defRPr>
            </a:lvl1pPr>
          </a:lstStyle>
          <a:p>
            <a:r>
              <a:rPr lang="en-US" smtClean="0"/>
              <a:t>Click to edit Master title style</a:t>
            </a:r>
            <a:endParaRPr lang="en-US" dirty="0"/>
          </a:p>
        </p:txBody>
      </p:sp>
      <p:sp>
        <p:nvSpPr>
          <p:cNvPr id="5" name="Text Placeholder 4"/>
          <p:cNvSpPr>
            <a:spLocks noGrp="1"/>
          </p:cNvSpPr>
          <p:nvPr>
            <p:ph type="body" sz="quarter" idx="12"/>
          </p:nvPr>
        </p:nvSpPr>
        <p:spPr>
          <a:xfrm>
            <a:off x="520836" y="4656433"/>
            <a:ext cx="11155093" cy="498598"/>
          </a:xfrm>
        </p:spPr>
        <p:txBody>
          <a:bodyPr>
            <a:noAutofit/>
          </a:bodyPr>
          <a:lstStyle>
            <a:lvl1pPr marL="0" indent="0">
              <a:spcBef>
                <a:spcPts val="0"/>
              </a:spcBef>
              <a:buNone/>
              <a:defRPr spc="-70" baseline="0">
                <a:solidFill>
                  <a:schemeClr val="bg1"/>
                </a:solidFill>
                <a:latin typeface="+mj-lt"/>
              </a:defRPr>
            </a:lvl1pPr>
          </a:lstStyle>
          <a:p>
            <a:pPr lvl="0"/>
            <a:r>
              <a:rPr lang="en-US" smtClean="0"/>
              <a:t>Click to edit Master text styles</a:t>
            </a:r>
          </a:p>
        </p:txBody>
      </p:sp>
      <p:sp>
        <p:nvSpPr>
          <p:cNvPr id="4" name="Rectangle 3"/>
          <p:cNvSpPr/>
          <p:nvPr userDrawn="1"/>
        </p:nvSpPr>
        <p:spPr bwMode="auto">
          <a:xfrm>
            <a:off x="10821630" y="6324600"/>
            <a:ext cx="685979" cy="381000"/>
          </a:xfrm>
          <a:prstGeom prst="rect">
            <a:avLst/>
          </a:prstGeom>
          <a:solidFill>
            <a:srgbClr val="FFFFFF"/>
          </a:solidFill>
          <a:ln>
            <a:solidFill>
              <a:srgbClr val="FFFFF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90000"/>
              </a:lnSpc>
              <a:spcBef>
                <a:spcPct val="0"/>
              </a:spcBef>
              <a:spcAft>
                <a:spcPct val="0"/>
              </a:spcAft>
            </a:pPr>
            <a:endParaRPr lang="en-US" sz="2000" spc="-50" dirty="0" smtClean="0">
              <a:gradFill>
                <a:gsLst>
                  <a:gs pos="0">
                    <a:srgbClr val="EFEFEF"/>
                  </a:gs>
                  <a:gs pos="100000">
                    <a:srgbClr val="EFEFEF"/>
                  </a:gs>
                </a:gsLst>
                <a:lin ang="5400000" scaled="0"/>
              </a:gradFill>
            </a:endParaRPr>
          </a:p>
        </p:txBody>
      </p:sp>
      <p:sp>
        <p:nvSpPr>
          <p:cNvPr id="6" name="Rectangle 5"/>
          <p:cNvSpPr/>
          <p:nvPr userDrawn="1"/>
        </p:nvSpPr>
        <p:spPr bwMode="auto">
          <a:xfrm>
            <a:off x="10135651" y="5867400"/>
            <a:ext cx="2057936" cy="990600"/>
          </a:xfrm>
          <a:prstGeom prst="rect">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90000"/>
              </a:lnSpc>
              <a:spcBef>
                <a:spcPct val="0"/>
              </a:spcBef>
              <a:spcAft>
                <a:spcPct val="0"/>
              </a:spcAft>
            </a:pPr>
            <a:endParaRPr lang="en-US" sz="2000" spc="-50" dirty="0" smtClean="0">
              <a:gradFill>
                <a:gsLst>
                  <a:gs pos="0">
                    <a:srgbClr val="EFEFEF"/>
                  </a:gs>
                  <a:gs pos="100000">
                    <a:srgbClr val="EFEFEF"/>
                  </a:gs>
                </a:gsLst>
                <a:lin ang="5400000" scaled="0"/>
              </a:gradFill>
            </a:endParaRPr>
          </a:p>
        </p:txBody>
      </p:sp>
    </p:spTree>
    <p:extLst>
      <p:ext uri="{BB962C8B-B14F-4D97-AF65-F5344CB8AC3E}">
        <p14:creationId xmlns:p14="http://schemas.microsoft.com/office/powerpoint/2010/main" val="1264265965"/>
      </p:ext>
    </p:extLst>
  </p:cSld>
  <p:clrMapOvr>
    <a:masterClrMapping/>
  </p:clrMapOvr>
  <p:transition spd="slow">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Slide_Option 4">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ltGray">
          <a:xfrm>
            <a:off x="342990" y="717551"/>
            <a:ext cx="5384615" cy="5419725"/>
          </a:xfrm>
          <a:prstGeom prst="rect">
            <a:avLst/>
          </a:prstGeom>
          <a:noFill/>
          <a:ln w="9525">
            <a:noFill/>
            <a:miter lim="800000"/>
            <a:headEnd/>
            <a:tailEnd/>
          </a:ln>
        </p:spPr>
      </p:pic>
      <p:sp useBgFill="1">
        <p:nvSpPr>
          <p:cNvPr id="6" name="Rectangle 1"/>
          <p:cNvSpPr/>
          <p:nvPr userDrawn="1"/>
        </p:nvSpPr>
        <p:spPr bwMode="auto">
          <a:xfrm>
            <a:off x="1" y="0"/>
            <a:ext cx="12192000" cy="6858000"/>
          </a:xfrm>
          <a:custGeom>
            <a:avLst/>
            <a:gdLst/>
            <a:ahLst/>
            <a:cxnLst/>
            <a:rect l="l" t="t" r="r" b="b"/>
            <a:pathLst>
              <a:path w="12188952" h="6858000">
                <a:moveTo>
                  <a:pt x="514344" y="919950"/>
                </a:moveTo>
                <a:cubicBezTo>
                  <a:pt x="508127" y="2575229"/>
                  <a:pt x="516335" y="4288195"/>
                  <a:pt x="510118" y="5943474"/>
                </a:cubicBezTo>
                <a:lnTo>
                  <a:pt x="5537327" y="5218261"/>
                </a:lnTo>
                <a:cubicBezTo>
                  <a:pt x="5531110" y="4020361"/>
                  <a:pt x="5530863" y="2808040"/>
                  <a:pt x="5524646" y="1610140"/>
                </a:cubicBezTo>
                <a:close/>
                <a:moveTo>
                  <a:pt x="0" y="0"/>
                </a:moveTo>
                <a:lnTo>
                  <a:pt x="12188952" y="0"/>
                </a:lnTo>
                <a:lnTo>
                  <a:pt x="12188952" y="6858000"/>
                </a:lnTo>
                <a:lnTo>
                  <a:pt x="0" y="6858000"/>
                </a:lnTo>
                <a:close/>
              </a:path>
            </a:pathLst>
          </a:cu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anchor="ctr"/>
          <a:lstStyle/>
          <a:p>
            <a:pPr algn="ctr" defTabSz="914099" fontAlgn="base">
              <a:lnSpc>
                <a:spcPct val="90000"/>
              </a:lnSpc>
              <a:spcBef>
                <a:spcPct val="0"/>
              </a:spcBef>
              <a:spcAft>
                <a:spcPct val="0"/>
              </a:spcAft>
              <a:defRPr/>
            </a:pPr>
            <a:endParaRPr lang="en-US" sz="2000" spc="-50" dirty="0">
              <a:gradFill>
                <a:gsLst>
                  <a:gs pos="0">
                    <a:srgbClr val="EFEFEF"/>
                  </a:gs>
                  <a:gs pos="100000">
                    <a:srgbClr val="EFEFEF"/>
                  </a:gs>
                </a:gsLst>
                <a:lin ang="5400000" scaled="0"/>
              </a:gradFill>
            </a:endParaRPr>
          </a:p>
        </p:txBody>
      </p:sp>
      <p:sp>
        <p:nvSpPr>
          <p:cNvPr id="2" name="Title 1"/>
          <p:cNvSpPr>
            <a:spLocks noGrp="1"/>
          </p:cNvSpPr>
          <p:nvPr>
            <p:ph type="title"/>
          </p:nvPr>
        </p:nvSpPr>
        <p:spPr>
          <a:xfrm>
            <a:off x="6092825" y="1112346"/>
            <a:ext cx="5583104" cy="2991588"/>
          </a:xfrm>
        </p:spPr>
        <p:txBody>
          <a:bodyPr anchor="b"/>
          <a:lstStyle>
            <a:lvl1pPr>
              <a:defRPr sz="7200" spc="-150" baseline="0">
                <a:gradFill>
                  <a:gsLst>
                    <a:gs pos="1250">
                      <a:schemeClr val="accent1"/>
                    </a:gs>
                    <a:gs pos="100000">
                      <a:schemeClr val="accent1"/>
                    </a:gs>
                  </a:gsLst>
                  <a:lin ang="5400000" scaled="0"/>
                </a:gradFill>
              </a:defRPr>
            </a:lvl1pPr>
          </a:lstStyle>
          <a:p>
            <a:r>
              <a:rPr lang="en-US" smtClean="0"/>
              <a:t>Click to edit Master title style</a:t>
            </a:r>
            <a:endParaRPr lang="en-US" dirty="0"/>
          </a:p>
        </p:txBody>
      </p:sp>
      <p:sp>
        <p:nvSpPr>
          <p:cNvPr id="5" name="Text Placeholder 4"/>
          <p:cNvSpPr>
            <a:spLocks noGrp="1"/>
          </p:cNvSpPr>
          <p:nvPr>
            <p:ph type="body" sz="quarter" idx="12"/>
          </p:nvPr>
        </p:nvSpPr>
        <p:spPr>
          <a:xfrm>
            <a:off x="6092825" y="4419600"/>
            <a:ext cx="5583104" cy="498598"/>
          </a:xfrm>
        </p:spPr>
        <p:txBody>
          <a:bodyPr>
            <a:noAutofit/>
          </a:bodyPr>
          <a:lstStyle>
            <a:lvl1pPr marL="0" indent="0">
              <a:spcBef>
                <a:spcPts val="0"/>
              </a:spcBef>
              <a:buNone/>
              <a:defRPr sz="2800" spc="-70" baseline="0">
                <a:gradFill>
                  <a:gsLst>
                    <a:gs pos="1250">
                      <a:schemeClr val="accent1"/>
                    </a:gs>
                    <a:gs pos="100000">
                      <a:schemeClr val="accent1"/>
                    </a:gs>
                  </a:gsLst>
                  <a:lin ang="5400000" scaled="0"/>
                </a:gradFill>
                <a:latin typeface="+mj-lt"/>
              </a:defRPr>
            </a:lvl1pPr>
          </a:lstStyle>
          <a:p>
            <a:pPr lvl="0"/>
            <a:r>
              <a:rPr lang="en-US" smtClean="0"/>
              <a:t>Click to edit Master text styles</a:t>
            </a:r>
          </a:p>
        </p:txBody>
      </p:sp>
    </p:spTree>
    <p:extLst>
      <p:ext uri="{BB962C8B-B14F-4D97-AF65-F5344CB8AC3E}">
        <p14:creationId xmlns:p14="http://schemas.microsoft.com/office/powerpoint/2010/main" val="3234196088"/>
      </p:ext>
    </p:extLst>
  </p:cSld>
  <p:clrMapOvr>
    <a:masterClrMapping/>
  </p:clrMapOvr>
  <p:transition spd="slow">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759" y="1158101"/>
            <a:ext cx="4011070" cy="276999"/>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916" y="273051"/>
            <a:ext cx="6815325" cy="200054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759" y="1435101"/>
            <a:ext cx="4011070" cy="1938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9684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11" name="Picture Placeholder 9"/>
          <p:cNvSpPr>
            <a:spLocks noGrp="1"/>
          </p:cNvSpPr>
          <p:nvPr>
            <p:ph type="pic" sz="quarter" idx="10"/>
          </p:nvPr>
        </p:nvSpPr>
        <p:spPr bwMode="hidden">
          <a:xfrm>
            <a:off x="-1" y="0"/>
            <a:ext cx="12192000" cy="6858000"/>
          </a:xfrm>
          <a:prstGeom prst="rect">
            <a:avLst/>
          </a:prstGeom>
          <a:noFill/>
        </p:spPr>
        <p:txBody>
          <a:bodyPr lIns="274320" tIns="274320" rIns="274320">
            <a:noAutofit/>
          </a:bodyPr>
          <a:lstStyle>
            <a:lvl1pPr marL="0" indent="0">
              <a:buNone/>
              <a:defRPr sz="2400" baseline="0">
                <a:gradFill>
                  <a:gsLst>
                    <a:gs pos="1250">
                      <a:schemeClr val="accent1"/>
                    </a:gs>
                    <a:gs pos="100000">
                      <a:schemeClr val="accent1"/>
                    </a:gs>
                  </a:gsLst>
                  <a:lin ang="5400000" scaled="0"/>
                </a:gradFill>
              </a:defRPr>
            </a:lvl1pPr>
          </a:lstStyle>
          <a:p>
            <a:pPr lvl="0"/>
            <a:r>
              <a:rPr lang="en-US" noProof="0" dirty="0" smtClean="0"/>
              <a:t>Click icon to add picture</a:t>
            </a:r>
            <a:endParaRPr lang="en-US" noProof="0" dirty="0"/>
          </a:p>
        </p:txBody>
      </p:sp>
      <p:sp>
        <p:nvSpPr>
          <p:cNvPr id="10" name="Title 1"/>
          <p:cNvSpPr>
            <a:spLocks noGrp="1"/>
          </p:cNvSpPr>
          <p:nvPr>
            <p:ph type="ctrTitle"/>
          </p:nvPr>
        </p:nvSpPr>
        <p:spPr bwMode="ltGray">
          <a:xfrm>
            <a:off x="512596" y="919956"/>
            <a:ext cx="5025066" cy="501808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1">
              <a:alpha val="92000"/>
            </a:schemeClr>
          </a:solidFill>
          <a:ln>
            <a:noFill/>
          </a:ln>
          <a:extLst/>
        </p:spPr>
        <p:txBody>
          <a:bodyPr lIns="320040" tIns="868680" rIns="1234440" bIns="868680" anchor="ctr">
            <a:noAutofit/>
          </a:bodyPr>
          <a:lstStyle>
            <a:lvl1pPr algn="l">
              <a:defRPr lang="en-US" sz="6000" b="0" kern="1200" cap="none" spc="-200" baseline="0" dirty="0">
                <a:ln w="3175">
                  <a:noFill/>
                </a:ln>
                <a:gradFill>
                  <a:gsLst>
                    <a:gs pos="100000">
                      <a:schemeClr val="bg1"/>
                    </a:gs>
                    <a:gs pos="0">
                      <a:schemeClr val="bg1"/>
                    </a:gs>
                  </a:gsLst>
                  <a:lin ang="5400000" scaled="0"/>
                </a:gradFill>
                <a:effectLst/>
                <a:latin typeface="+mj-lt"/>
                <a:ea typeface="+mn-ea"/>
                <a:cs typeface="Arial" charset="0"/>
              </a:defRPr>
            </a:lvl1pPr>
          </a:lstStyle>
          <a:p>
            <a:pPr lvl="0"/>
            <a:r>
              <a:rPr lang="en-US" smtClean="0"/>
              <a:t>Click to edit Master title style</a:t>
            </a:r>
            <a:endParaRPr lang="en-US" dirty="0"/>
          </a:p>
        </p:txBody>
      </p:sp>
      <p:sp>
        <p:nvSpPr>
          <p:cNvPr id="4" name="Rectangle 3"/>
          <p:cNvSpPr/>
          <p:nvPr userDrawn="1"/>
        </p:nvSpPr>
        <p:spPr bwMode="auto">
          <a:xfrm>
            <a:off x="10821630" y="6324600"/>
            <a:ext cx="685979" cy="381000"/>
          </a:xfrm>
          <a:prstGeom prst="rect">
            <a:avLst/>
          </a:prstGeom>
          <a:solidFill>
            <a:srgbClr val="FFFFFF"/>
          </a:solidFill>
          <a:ln>
            <a:solidFill>
              <a:srgbClr val="FFFFF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90000"/>
              </a:lnSpc>
              <a:spcBef>
                <a:spcPct val="0"/>
              </a:spcBef>
              <a:spcAft>
                <a:spcPct val="0"/>
              </a:spcAft>
            </a:pPr>
            <a:endParaRPr lang="en-US" sz="2000" spc="-50" dirty="0" smtClean="0">
              <a:gradFill>
                <a:gsLst>
                  <a:gs pos="0">
                    <a:srgbClr val="EFEFEF"/>
                  </a:gs>
                  <a:gs pos="100000">
                    <a:srgbClr val="EFEFEF"/>
                  </a:gs>
                </a:gsLst>
                <a:lin ang="5400000" scaled="0"/>
              </a:gradFill>
            </a:endParaRPr>
          </a:p>
        </p:txBody>
      </p:sp>
      <p:sp>
        <p:nvSpPr>
          <p:cNvPr id="5" name="Rectangle 4"/>
          <p:cNvSpPr/>
          <p:nvPr userDrawn="1"/>
        </p:nvSpPr>
        <p:spPr bwMode="auto">
          <a:xfrm>
            <a:off x="10135651" y="5867400"/>
            <a:ext cx="2057936" cy="990600"/>
          </a:xfrm>
          <a:prstGeom prst="rect">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90000"/>
              </a:lnSpc>
              <a:spcBef>
                <a:spcPct val="0"/>
              </a:spcBef>
              <a:spcAft>
                <a:spcPct val="0"/>
              </a:spcAft>
            </a:pPr>
            <a:endParaRPr lang="en-US" sz="2000" spc="-50" dirty="0" smtClean="0">
              <a:gradFill>
                <a:gsLst>
                  <a:gs pos="0">
                    <a:srgbClr val="EFEFEF"/>
                  </a:gs>
                  <a:gs pos="100000">
                    <a:srgbClr val="EFEFEF"/>
                  </a:gs>
                </a:gsLst>
                <a:lin ang="5400000" scaled="0"/>
              </a:gradFill>
            </a:endParaRPr>
          </a:p>
        </p:txBody>
      </p:sp>
    </p:spTree>
    <p:extLst>
      <p:ext uri="{BB962C8B-B14F-4D97-AF65-F5344CB8AC3E}">
        <p14:creationId xmlns:p14="http://schemas.microsoft.com/office/powerpoint/2010/main" val="3130816329"/>
      </p:ext>
    </p:extLst>
  </p:cSld>
  <p:clrMapOvr>
    <a:masterClrMapping/>
  </p:clrMapOvr>
  <p:transition spd="slow">
    <p:fad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emo, Video etc. &quot;special&quot; slides">
    <p:spTree>
      <p:nvGrpSpPr>
        <p:cNvPr id="1" name=""/>
        <p:cNvGrpSpPr/>
        <p:nvPr/>
      </p:nvGrpSpPr>
      <p:grpSpPr>
        <a:xfrm>
          <a:off x="0" y="0"/>
          <a:ext cx="0" cy="0"/>
          <a:chOff x="0" y="0"/>
          <a:chExt cx="0" cy="0"/>
        </a:xfrm>
      </p:grpSpPr>
      <p:sp>
        <p:nvSpPr>
          <p:cNvPr id="10" name="Title 1"/>
          <p:cNvSpPr>
            <a:spLocks noGrp="1"/>
          </p:cNvSpPr>
          <p:nvPr>
            <p:ph type="ctrTitle"/>
          </p:nvPr>
        </p:nvSpPr>
        <p:spPr>
          <a:xfrm>
            <a:off x="512596" y="922639"/>
            <a:ext cx="5025066" cy="5015405"/>
          </a:xfrm>
          <a:prstGeom prst="rect">
            <a:avLst/>
          </a:prstGeom>
          <a:noFill/>
          <a:ln>
            <a:noFill/>
          </a:ln>
          <a:extLst/>
        </p:spPr>
        <p:txBody>
          <a:bodyPr lIns="320040" tIns="868680" rIns="1234440" bIns="868680" rtlCol="0" anchor="ctr">
            <a:noAutofit/>
          </a:bodyPr>
          <a:lstStyle>
            <a:lvl1pPr>
              <a:defRPr lang="en-US" sz="6000" spc="-200" dirty="0">
                <a:gradFill>
                  <a:gsLst>
                    <a:gs pos="100000">
                      <a:schemeClr val="accent1"/>
                    </a:gs>
                    <a:gs pos="0">
                      <a:schemeClr val="accent1"/>
                    </a:gs>
                  </a:gsLst>
                  <a:lin ang="5400000" scaled="0"/>
                </a:gradFill>
              </a:defRPr>
            </a:lvl1pPr>
          </a:lstStyle>
          <a:p>
            <a:pPr lvl="0"/>
            <a:r>
              <a:rPr lang="en-US" smtClean="0"/>
              <a:t>Click to edit Master title style</a:t>
            </a:r>
            <a:endParaRPr lang="en-US" dirty="0"/>
          </a:p>
        </p:txBody>
      </p:sp>
      <p:sp>
        <p:nvSpPr>
          <p:cNvPr id="3" name="Subtitle 2"/>
          <p:cNvSpPr>
            <a:spLocks noGrp="1"/>
          </p:cNvSpPr>
          <p:nvPr>
            <p:ph type="subTitle" idx="1"/>
          </p:nvPr>
        </p:nvSpPr>
        <p:spPr>
          <a:xfrm>
            <a:off x="6092825" y="4261017"/>
            <a:ext cx="5583104" cy="997196"/>
          </a:xfrm>
        </p:spPr>
        <p:txBody>
          <a:bodyPr/>
          <a:lstStyle>
            <a:lvl1pPr marL="0" indent="0" algn="l">
              <a:lnSpc>
                <a:spcPct val="90000"/>
              </a:lnSpc>
              <a:spcBef>
                <a:spcPts val="0"/>
              </a:spcBef>
              <a:buNone/>
              <a:defRPr lang="en-US" sz="3600" kern="1200" spc="-70" baseline="0" dirty="0">
                <a:gradFill>
                  <a:gsLst>
                    <a:gs pos="100000">
                      <a:schemeClr val="bg1"/>
                    </a:gs>
                    <a:gs pos="0">
                      <a:schemeClr val="bg1"/>
                    </a:gs>
                  </a:gsLst>
                  <a:lin ang="5400000" scaled="0"/>
                </a:gradFill>
                <a:latin typeface="+mj-lt"/>
                <a:ea typeface="+mn-ea"/>
                <a:cs typeface="+mn-cs"/>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pPr lvl="0"/>
            <a:r>
              <a:rPr lang="en-US" smtClean="0"/>
              <a:t>Click to edit Master subtitle style</a:t>
            </a:r>
            <a:endParaRPr lang="en-US" dirty="0"/>
          </a:p>
        </p:txBody>
      </p:sp>
      <p:sp>
        <p:nvSpPr>
          <p:cNvPr id="5" name="Text Placeholder 4"/>
          <p:cNvSpPr>
            <a:spLocks noGrp="1"/>
          </p:cNvSpPr>
          <p:nvPr>
            <p:ph type="body" sz="quarter" idx="11"/>
          </p:nvPr>
        </p:nvSpPr>
        <p:spPr>
          <a:xfrm>
            <a:off x="6092825" y="1115080"/>
            <a:ext cx="5583104" cy="2742289"/>
          </a:xfrm>
        </p:spPr>
        <p:txBody>
          <a:bodyPr wrap="square" anchor="b"/>
          <a:lstStyle>
            <a:lvl1pPr marL="0" indent="0">
              <a:buNone/>
              <a:defRPr sz="6600" spc="-150">
                <a:gradFill>
                  <a:gsLst>
                    <a:gs pos="100000">
                      <a:schemeClr val="bg1"/>
                    </a:gs>
                    <a:gs pos="0">
                      <a:schemeClr val="bg1"/>
                    </a:gs>
                  </a:gsLst>
                  <a:lin ang="5400000" scaled="0"/>
                </a:gradFill>
              </a:defRPr>
            </a:lvl1pPr>
          </a:lstStyle>
          <a:p>
            <a:pPr lvl="0"/>
            <a:r>
              <a:rPr lang="en-US" smtClean="0"/>
              <a:t>Click to edit Master text styles</a:t>
            </a:r>
          </a:p>
        </p:txBody>
      </p:sp>
      <p:sp>
        <p:nvSpPr>
          <p:cNvPr id="2" name="Rectangle 1"/>
          <p:cNvSpPr/>
          <p:nvPr userDrawn="1"/>
        </p:nvSpPr>
        <p:spPr bwMode="auto">
          <a:xfrm>
            <a:off x="10821630" y="6324600"/>
            <a:ext cx="685979" cy="381000"/>
          </a:xfrm>
          <a:prstGeom prst="rect">
            <a:avLst/>
          </a:prstGeom>
          <a:solidFill>
            <a:srgbClr val="FFFFFF"/>
          </a:solidFill>
          <a:ln>
            <a:solidFill>
              <a:srgbClr val="FFFFF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90000"/>
              </a:lnSpc>
              <a:spcBef>
                <a:spcPct val="0"/>
              </a:spcBef>
              <a:spcAft>
                <a:spcPct val="0"/>
              </a:spcAft>
            </a:pPr>
            <a:endParaRPr lang="en-US" sz="2000" spc="-50" dirty="0" smtClean="0">
              <a:gradFill>
                <a:gsLst>
                  <a:gs pos="0">
                    <a:srgbClr val="EFEFEF"/>
                  </a:gs>
                  <a:gs pos="100000">
                    <a:srgbClr val="EFEFEF"/>
                  </a:gs>
                </a:gsLst>
                <a:lin ang="5400000" scaled="0"/>
              </a:gradFill>
            </a:endParaRPr>
          </a:p>
        </p:txBody>
      </p:sp>
      <p:sp>
        <p:nvSpPr>
          <p:cNvPr id="6" name="Rectangle 5"/>
          <p:cNvSpPr/>
          <p:nvPr userDrawn="1"/>
        </p:nvSpPr>
        <p:spPr bwMode="auto">
          <a:xfrm>
            <a:off x="10135651" y="5867400"/>
            <a:ext cx="2057936" cy="990600"/>
          </a:xfrm>
          <a:prstGeom prst="rect">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90000"/>
              </a:lnSpc>
              <a:spcBef>
                <a:spcPct val="0"/>
              </a:spcBef>
              <a:spcAft>
                <a:spcPct val="0"/>
              </a:spcAft>
            </a:pPr>
            <a:endParaRPr lang="en-US" sz="2000" spc="-50" dirty="0" smtClean="0">
              <a:gradFill>
                <a:gsLst>
                  <a:gs pos="0">
                    <a:srgbClr val="EFEFEF"/>
                  </a:gs>
                  <a:gs pos="100000">
                    <a:srgbClr val="EFEFEF"/>
                  </a:gs>
                </a:gsLst>
                <a:lin ang="5400000" scaled="0"/>
              </a:gradFill>
            </a:endParaRPr>
          </a:p>
        </p:txBody>
      </p:sp>
    </p:spTree>
    <p:extLst>
      <p:ext uri="{BB962C8B-B14F-4D97-AF65-F5344CB8AC3E}">
        <p14:creationId xmlns:p14="http://schemas.microsoft.com/office/powerpoint/2010/main" val="1541154917"/>
      </p:ext>
    </p:extLst>
  </p:cSld>
  <p:clrMapOvr>
    <a:masterClrMapping/>
  </p:clrMapOvr>
  <p:transition spd="slow">
    <p:fade/>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1"/>
            <a:ext cx="11151917" cy="747897"/>
          </a:xfrm>
        </p:spPr>
        <p:txBody>
          <a:bodyPr/>
          <a:lstStyle>
            <a:lvl1pPr>
              <a:defRPr>
                <a:solidFill>
                  <a:schemeClr val="bg1"/>
                </a:solidFill>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248" y="1447799"/>
            <a:ext cx="11151917" cy="2043636"/>
          </a:xfrm>
          <a:prstGeom prst="rect">
            <a:avLst/>
          </a:prstGeom>
        </p:spPr>
        <p:txBody>
          <a:bodyPr/>
          <a:lstStyle>
            <a:lvl1pPr marL="284163" indent="-284163">
              <a:buFont typeface="Wingdings" pitchFamily="2" charset="2"/>
              <a:buChar char=""/>
              <a:defRPr sz="4000">
                <a:solidFill>
                  <a:schemeClr val="bg1"/>
                </a:solidFill>
              </a:defRPr>
            </a:lvl1pPr>
            <a:lvl2pPr marL="517525" indent="-233363">
              <a:buFont typeface="Wingdings" pitchFamily="2" charset="2"/>
              <a:buChar char=""/>
              <a:defRPr spc="-50" baseline="0">
                <a:solidFill>
                  <a:schemeClr val="bg1"/>
                </a:solidFill>
                <a:latin typeface="+mn-lt"/>
              </a:defRPr>
            </a:lvl2pPr>
            <a:lvl3pPr marL="741363" indent="-223838">
              <a:buFont typeface="Wingdings" pitchFamily="2" charset="2"/>
              <a:buChar char=""/>
              <a:tabLst/>
              <a:defRPr spc="-50" baseline="0">
                <a:solidFill>
                  <a:schemeClr val="bg1"/>
                </a:solidFill>
                <a:latin typeface="+mn-lt"/>
              </a:defRPr>
            </a:lvl3pPr>
            <a:lvl4pPr marL="914400" indent="-173038">
              <a:buFont typeface="Wingdings" pitchFamily="2" charset="2"/>
              <a:buChar char=""/>
              <a:defRPr spc="-50" baseline="0">
                <a:solidFill>
                  <a:schemeClr val="bg1"/>
                </a:solidFill>
                <a:latin typeface="+mn-lt"/>
              </a:defRPr>
            </a:lvl4pPr>
            <a:lvl5pPr marL="1087438" indent="-173038">
              <a:buFont typeface="Wingdings" pitchFamily="2" charset="2"/>
              <a:buChar char=""/>
              <a:tabLst/>
              <a:defRPr spc="-50" baseline="0">
                <a:solidFill>
                  <a:schemeClr val="bg1"/>
                </a:solidFill>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Rectangle 5"/>
          <p:cNvSpPr/>
          <p:nvPr userDrawn="1"/>
        </p:nvSpPr>
        <p:spPr bwMode="auto">
          <a:xfrm>
            <a:off x="10821630" y="6324600"/>
            <a:ext cx="1370370" cy="381000"/>
          </a:xfrm>
          <a:prstGeom prst="rect">
            <a:avLst/>
          </a:prstGeom>
          <a:solidFill>
            <a:srgbClr val="FFFFFF"/>
          </a:solidFill>
          <a:ln>
            <a:solidFill>
              <a:srgbClr val="FFFFF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90000"/>
              </a:lnSpc>
              <a:spcBef>
                <a:spcPct val="0"/>
              </a:spcBef>
              <a:spcAft>
                <a:spcPct val="0"/>
              </a:spcAft>
            </a:pPr>
            <a:endParaRPr lang="en-US" sz="2000" spc="-50" dirty="0" smtClean="0">
              <a:gradFill>
                <a:gsLst>
                  <a:gs pos="0">
                    <a:srgbClr val="EFEFEF"/>
                  </a:gs>
                  <a:gs pos="100000">
                    <a:srgbClr val="EFEFEF"/>
                  </a:gs>
                </a:gsLst>
                <a:lin ang="5400000" scaled="0"/>
              </a:gradFill>
            </a:endParaRPr>
          </a:p>
        </p:txBody>
      </p:sp>
      <p:sp>
        <p:nvSpPr>
          <p:cNvPr id="7" name="Rectangle 6"/>
          <p:cNvSpPr/>
          <p:nvPr userDrawn="1"/>
        </p:nvSpPr>
        <p:spPr bwMode="auto">
          <a:xfrm>
            <a:off x="10135651" y="5867400"/>
            <a:ext cx="2057936" cy="990600"/>
          </a:xfrm>
          <a:prstGeom prst="rect">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90000"/>
              </a:lnSpc>
              <a:spcBef>
                <a:spcPct val="0"/>
              </a:spcBef>
              <a:spcAft>
                <a:spcPct val="0"/>
              </a:spcAft>
            </a:pPr>
            <a:endParaRPr lang="en-US" sz="2000" spc="-50" dirty="0" smtClean="0">
              <a:gradFill>
                <a:gsLst>
                  <a:gs pos="0">
                    <a:srgbClr val="EFEFEF"/>
                  </a:gs>
                  <a:gs pos="100000">
                    <a:srgbClr val="EFEFEF"/>
                  </a:gs>
                </a:gsLst>
                <a:lin ang="5400000" scaled="0"/>
              </a:gradFill>
            </a:endParaRPr>
          </a:p>
        </p:txBody>
      </p:sp>
    </p:spTree>
    <p:extLst>
      <p:ext uri="{BB962C8B-B14F-4D97-AF65-F5344CB8AC3E}">
        <p14:creationId xmlns:p14="http://schemas.microsoft.com/office/powerpoint/2010/main" val="911825175"/>
      </p:ext>
    </p:extLst>
  </p:cSld>
  <p:clrMapOvr>
    <a:masterClrMapping/>
  </p:clrMapOvr>
  <p:transition>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248" y="1447799"/>
            <a:ext cx="11151917" cy="1975926"/>
          </a:xfrm>
          <a:prstGeom prst="rect">
            <a:avLst/>
          </a:prstGeom>
        </p:spPr>
        <p:txBody>
          <a:bodyPr/>
          <a:lstStyle>
            <a:lvl1pPr marL="0" indent="0">
              <a:spcBef>
                <a:spcPts val="2400"/>
              </a:spcBef>
              <a:buNone/>
              <a:defRPr sz="4000">
                <a:gradFill>
                  <a:gsLst>
                    <a:gs pos="100000">
                      <a:schemeClr val="tx2"/>
                    </a:gs>
                    <a:gs pos="0">
                      <a:schemeClr val="tx2"/>
                    </a:gs>
                  </a:gsLst>
                  <a:lin ang="5400000" scaled="0"/>
                </a:gradFill>
                <a:latin typeface="+mj-lt"/>
              </a:defRPr>
            </a:lvl1pPr>
            <a:lvl2pPr marL="0" indent="0">
              <a:buNone/>
              <a:defRPr sz="2000" spc="-50" baseline="0">
                <a:gradFill>
                  <a:gsLst>
                    <a:gs pos="100000">
                      <a:schemeClr val="tx1"/>
                    </a:gs>
                    <a:gs pos="6000">
                      <a:schemeClr val="tx1"/>
                    </a:gs>
                  </a:gsLst>
                  <a:lin ang="5400000" scaled="0"/>
                </a:gradFill>
              </a:defRPr>
            </a:lvl2pPr>
            <a:lvl3pPr marL="231775" indent="0">
              <a:buNone/>
              <a:defRPr sz="2000" spc="-50" baseline="0">
                <a:gradFill>
                  <a:gsLst>
                    <a:gs pos="100000">
                      <a:schemeClr val="tx1"/>
                    </a:gs>
                    <a:gs pos="6000">
                      <a:schemeClr val="tx1"/>
                    </a:gs>
                  </a:gsLst>
                  <a:lin ang="5400000" scaled="0"/>
                </a:gradFill>
              </a:defRPr>
            </a:lvl3pPr>
            <a:lvl4pPr marL="457200" indent="0">
              <a:buNone/>
              <a:defRPr sz="2000" spc="-50" baseline="0">
                <a:gradFill>
                  <a:gsLst>
                    <a:gs pos="100000">
                      <a:schemeClr val="tx1"/>
                    </a:gs>
                    <a:gs pos="6000">
                      <a:schemeClr val="tx1"/>
                    </a:gs>
                  </a:gsLst>
                  <a:lin ang="5400000" scaled="0"/>
                </a:gradFill>
              </a:defRPr>
            </a:lvl4pPr>
            <a:lvl5pPr marL="693738" indent="0">
              <a:buNone/>
              <a:defRPr sz="2000" spc="-50" baseline="0">
                <a:gradFill>
                  <a:gsLst>
                    <a:gs pos="100000">
                      <a:schemeClr val="tx1"/>
                    </a:gs>
                    <a:gs pos="6000">
                      <a:schemeClr val="tx1"/>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p>
            <a:r>
              <a:rPr lang="en-US" smtClean="0"/>
              <a:t>Click to edit Master title style</a:t>
            </a:r>
            <a:endParaRPr lang="en-US" dirty="0"/>
          </a:p>
        </p:txBody>
      </p:sp>
      <p:sp>
        <p:nvSpPr>
          <p:cNvPr id="6" name="Rectangle 5"/>
          <p:cNvSpPr/>
          <p:nvPr userDrawn="1"/>
        </p:nvSpPr>
        <p:spPr bwMode="auto">
          <a:xfrm>
            <a:off x="10821630" y="6324600"/>
            <a:ext cx="685979" cy="381000"/>
          </a:xfrm>
          <a:prstGeom prst="rect">
            <a:avLst/>
          </a:prstGeom>
          <a:solidFill>
            <a:srgbClr val="FFFFFF"/>
          </a:solidFill>
          <a:ln>
            <a:solidFill>
              <a:srgbClr val="FFFFFF"/>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90000"/>
              </a:lnSpc>
              <a:spcBef>
                <a:spcPct val="0"/>
              </a:spcBef>
              <a:spcAft>
                <a:spcPct val="0"/>
              </a:spcAft>
            </a:pPr>
            <a:endParaRPr lang="en-US" sz="2000" spc="-50" dirty="0" smtClean="0">
              <a:gradFill>
                <a:gsLst>
                  <a:gs pos="0">
                    <a:srgbClr val="EFEFEF"/>
                  </a:gs>
                  <a:gs pos="100000">
                    <a:srgbClr val="EFEFEF"/>
                  </a:gs>
                </a:gsLst>
                <a:lin ang="5400000" scaled="0"/>
              </a:gradFill>
            </a:endParaRPr>
          </a:p>
        </p:txBody>
      </p:sp>
      <p:sp>
        <p:nvSpPr>
          <p:cNvPr id="7" name="Rectangle 6"/>
          <p:cNvSpPr/>
          <p:nvPr userDrawn="1"/>
        </p:nvSpPr>
        <p:spPr bwMode="auto">
          <a:xfrm>
            <a:off x="10135651" y="5867400"/>
            <a:ext cx="2057936" cy="990600"/>
          </a:xfrm>
          <a:prstGeom prst="rect">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90000"/>
              </a:lnSpc>
              <a:spcBef>
                <a:spcPct val="0"/>
              </a:spcBef>
              <a:spcAft>
                <a:spcPct val="0"/>
              </a:spcAft>
            </a:pPr>
            <a:endParaRPr lang="en-US" sz="2000" spc="-50" dirty="0" smtClean="0">
              <a:gradFill>
                <a:gsLst>
                  <a:gs pos="0">
                    <a:srgbClr val="EFEFEF"/>
                  </a:gs>
                  <a:gs pos="100000">
                    <a:srgbClr val="EFEFEF"/>
                  </a:gs>
                </a:gsLst>
                <a:lin ang="5400000" scaled="0"/>
              </a:gradFill>
            </a:endParaRPr>
          </a:p>
        </p:txBody>
      </p:sp>
    </p:spTree>
    <p:extLst>
      <p:ext uri="{BB962C8B-B14F-4D97-AF65-F5344CB8AC3E}">
        <p14:creationId xmlns:p14="http://schemas.microsoft.com/office/powerpoint/2010/main" val="1676987260"/>
      </p:ext>
    </p:extLst>
  </p:cSld>
  <p:clrMapOvr>
    <a:masterClrMapping/>
  </p:clrMapOvr>
  <p:transition>
    <p:fade/>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19248" y="1447799"/>
            <a:ext cx="11151917" cy="1975926"/>
          </a:xfrm>
          <a:prstGeom prst="rect">
            <a:avLst/>
          </a:prstGeom>
        </p:spPr>
        <p:txBody>
          <a:bodyPr/>
          <a:lstStyle>
            <a:lvl1pPr marL="0" indent="0">
              <a:spcBef>
                <a:spcPts val="2400"/>
              </a:spcBef>
              <a:buNone/>
              <a:defRPr sz="4000">
                <a:solidFill>
                  <a:schemeClr val="bg1"/>
                </a:solidFill>
                <a:latin typeface="+mj-lt"/>
              </a:defRPr>
            </a:lvl1pPr>
            <a:lvl2pPr marL="0" indent="0">
              <a:buNone/>
              <a:defRPr sz="2000" spc="-50" baseline="0">
                <a:solidFill>
                  <a:schemeClr val="bg1"/>
                </a:solidFill>
              </a:defRPr>
            </a:lvl2pPr>
            <a:lvl3pPr marL="231775" indent="0">
              <a:buNone/>
              <a:defRPr sz="2000" spc="-50" baseline="0">
                <a:solidFill>
                  <a:schemeClr val="bg1"/>
                </a:solidFill>
              </a:defRPr>
            </a:lvl3pPr>
            <a:lvl4pPr marL="457200" indent="0">
              <a:buNone/>
              <a:defRPr sz="2000" spc="-50" baseline="0">
                <a:solidFill>
                  <a:schemeClr val="bg1"/>
                </a:solidFill>
              </a:defRPr>
            </a:lvl4pPr>
            <a:lvl5pPr marL="693738" indent="0">
              <a:buNone/>
              <a:defRPr sz="2000" spc="-50" baseline="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a:xfrm>
            <a:off x="519248" y="228601"/>
            <a:ext cx="11151916" cy="747897"/>
          </a:xfrm>
        </p:spPr>
        <p:txBody>
          <a:bodyPr/>
          <a:lstStyle>
            <a:lvl1pPr>
              <a:defRPr>
                <a:solidFill>
                  <a:schemeClr val="bg1"/>
                </a:solidFill>
              </a:defRPr>
            </a:lvl1pPr>
          </a:lstStyle>
          <a:p>
            <a:r>
              <a:rPr lang="en-US" smtClean="0"/>
              <a:t>Click to edit Master title style</a:t>
            </a:r>
            <a:endParaRPr lang="en-US" dirty="0"/>
          </a:p>
        </p:txBody>
      </p:sp>
      <p:sp>
        <p:nvSpPr>
          <p:cNvPr id="7" name="Rectangle 6"/>
          <p:cNvSpPr/>
          <p:nvPr userDrawn="1"/>
        </p:nvSpPr>
        <p:spPr bwMode="auto">
          <a:xfrm>
            <a:off x="10745410" y="6248400"/>
            <a:ext cx="685979" cy="381000"/>
          </a:xfrm>
          <a:prstGeom prst="rect">
            <a:avLst/>
          </a:prstGeom>
          <a:solidFill>
            <a:srgbClr val="00206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90000"/>
              </a:lnSpc>
              <a:spcBef>
                <a:spcPct val="0"/>
              </a:spcBef>
              <a:spcAft>
                <a:spcPct val="0"/>
              </a:spcAft>
            </a:pPr>
            <a:endParaRPr lang="en-US" sz="2000" spc="-50" dirty="0" smtClean="0">
              <a:gradFill>
                <a:gsLst>
                  <a:gs pos="0">
                    <a:srgbClr val="EFEFEF"/>
                  </a:gs>
                  <a:gs pos="100000">
                    <a:srgbClr val="EFEFEF"/>
                  </a:gs>
                </a:gsLst>
                <a:lin ang="5400000" scaled="0"/>
              </a:gradFill>
            </a:endParaRPr>
          </a:p>
        </p:txBody>
      </p:sp>
    </p:spTree>
    <p:extLst>
      <p:ext uri="{BB962C8B-B14F-4D97-AF65-F5344CB8AC3E}">
        <p14:creationId xmlns:p14="http://schemas.microsoft.com/office/powerpoint/2010/main" val="3936571736"/>
      </p:ext>
    </p:extLst>
  </p:cSld>
  <p:clrMapOvr>
    <a:masterClrMapping/>
  </p:clrMapOvr>
  <p:transition>
    <p:fad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520836" y="1447801"/>
            <a:ext cx="5396365" cy="2351413"/>
          </a:xfrm>
        </p:spPr>
        <p:txBody>
          <a:bodyPr/>
          <a:lstStyle>
            <a:lvl1pPr marL="292100" indent="-292100">
              <a:spcBef>
                <a:spcPts val="1200"/>
              </a:spcBef>
              <a:buClr>
                <a:schemeClr val="tx1"/>
              </a:buClr>
              <a:buFont typeface="Wingdings" pitchFamily="2" charset="2"/>
              <a:buChar char=""/>
              <a:defRPr/>
            </a:lvl1pPr>
            <a:lvl2pPr marL="520700" indent="-228600">
              <a:defRPr sz="2000" spc="-50" baseline="0"/>
            </a:lvl2pPr>
            <a:lvl3pPr marL="685800" indent="-165100">
              <a:tabLst/>
              <a:defRPr sz="2000" spc="-50" baseline="0"/>
            </a:lvl3pPr>
            <a:lvl4pPr marL="863600" indent="-177800">
              <a:defRPr spc="-50" baseline="0"/>
            </a:lvl4pPr>
            <a:lvl5pPr marL="1028700" indent="-165100">
              <a:tabLst/>
              <a:defRPr spc="-50" baseline="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6279563" y="1447801"/>
            <a:ext cx="5396365" cy="2351413"/>
          </a:xfrm>
        </p:spPr>
        <p:txBody>
          <a:bodyPr/>
          <a:lstStyle>
            <a:lvl1pPr marL="339725" indent="-339725">
              <a:spcBef>
                <a:spcPts val="1200"/>
              </a:spcBef>
              <a:buFont typeface="Wingdings" pitchFamily="2" charset="2"/>
              <a:buChar char=""/>
              <a:defRPr lang="en-US" sz="3600" kern="1200" spc="-70" baseline="0" dirty="0" smtClean="0">
                <a:gradFill>
                  <a:gsLst>
                    <a:gs pos="1250">
                      <a:schemeClr val="tx1"/>
                    </a:gs>
                    <a:gs pos="100000">
                      <a:schemeClr val="tx1"/>
                    </a:gs>
                  </a:gsLst>
                  <a:lin ang="5400000" scaled="0"/>
                </a:gradFill>
                <a:latin typeface="+mj-lt"/>
                <a:ea typeface="+mn-ea"/>
                <a:cs typeface="+mn-cs"/>
              </a:defRPr>
            </a:lvl1pPr>
            <a:lvl2pPr marL="635000" indent="-342900">
              <a:defRPr lang="en-US" sz="2000" kern="1200" spc="-50" baseline="0" dirty="0" smtClean="0">
                <a:gradFill>
                  <a:gsLst>
                    <a:gs pos="1250">
                      <a:schemeClr val="tx1"/>
                    </a:gs>
                    <a:gs pos="100000">
                      <a:schemeClr val="tx1"/>
                    </a:gs>
                  </a:gsLst>
                  <a:lin ang="5400000" scaled="0"/>
                </a:gradFill>
                <a:latin typeface="+mn-lt"/>
                <a:ea typeface="+mn-ea"/>
                <a:cs typeface="+mn-cs"/>
              </a:defRPr>
            </a:lvl2pPr>
            <a:lvl3pPr marL="863600" indent="-342900">
              <a:defRPr lang="en-US" sz="2000" kern="1200" spc="-50" baseline="0" dirty="0" smtClean="0">
                <a:gradFill>
                  <a:gsLst>
                    <a:gs pos="1250">
                      <a:schemeClr val="tx1"/>
                    </a:gs>
                    <a:gs pos="100000">
                      <a:schemeClr val="tx1"/>
                    </a:gs>
                  </a:gsLst>
                  <a:lin ang="5400000" scaled="0"/>
                </a:gradFill>
                <a:latin typeface="+mn-lt"/>
                <a:ea typeface="+mn-ea"/>
                <a:cs typeface="+mn-cs"/>
              </a:defRPr>
            </a:lvl3pPr>
            <a:lvl4pPr marL="1028700" indent="-342900">
              <a:defRPr lang="en-US" sz="2000" kern="1200" spc="-50" baseline="0" dirty="0" smtClean="0">
                <a:gradFill>
                  <a:gsLst>
                    <a:gs pos="1250">
                      <a:schemeClr val="tx1"/>
                    </a:gs>
                    <a:gs pos="100000">
                      <a:schemeClr val="tx1"/>
                    </a:gs>
                  </a:gsLst>
                  <a:lin ang="5400000" scaled="0"/>
                </a:gradFill>
                <a:latin typeface="+mn-lt"/>
                <a:ea typeface="+mn-ea"/>
                <a:cs typeface="+mn-cs"/>
              </a:defRPr>
            </a:lvl4pPr>
            <a:lvl5pPr marL="1206500" indent="-342900">
              <a:defRPr lang="en-US" sz="2000" kern="1200" spc="-50" baseline="0" dirty="0">
                <a:gradFill>
                  <a:gsLst>
                    <a:gs pos="1250">
                      <a:schemeClr val="tx1"/>
                    </a:gs>
                    <a:gs pos="100000">
                      <a:schemeClr val="tx1"/>
                    </a:gs>
                  </a:gsLst>
                  <a:lin ang="5400000" scaled="0"/>
                </a:gra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Rectangle 7"/>
          <p:cNvSpPr/>
          <p:nvPr userDrawn="1"/>
        </p:nvSpPr>
        <p:spPr bwMode="auto">
          <a:xfrm>
            <a:off x="10745410" y="6248400"/>
            <a:ext cx="685979" cy="381000"/>
          </a:xfrm>
          <a:prstGeom prst="rect">
            <a:avLst/>
          </a:prstGeom>
          <a:solidFill>
            <a:srgbClr val="00206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90000"/>
              </a:lnSpc>
              <a:spcBef>
                <a:spcPct val="0"/>
              </a:spcBef>
              <a:spcAft>
                <a:spcPct val="0"/>
              </a:spcAft>
            </a:pPr>
            <a:endParaRPr lang="en-US" sz="2000" spc="-50" dirty="0" smtClean="0">
              <a:gradFill>
                <a:gsLst>
                  <a:gs pos="0">
                    <a:srgbClr val="EFEFEF"/>
                  </a:gs>
                  <a:gs pos="100000">
                    <a:srgbClr val="EFEFEF"/>
                  </a:gs>
                </a:gsLst>
                <a:lin ang="5400000" scaled="0"/>
              </a:gradFill>
            </a:endParaRPr>
          </a:p>
        </p:txBody>
      </p:sp>
    </p:spTree>
    <p:extLst>
      <p:ext uri="{BB962C8B-B14F-4D97-AF65-F5344CB8AC3E}">
        <p14:creationId xmlns:p14="http://schemas.microsoft.com/office/powerpoint/2010/main" val="2897713635"/>
      </p:ext>
    </p:extLst>
  </p:cSld>
  <p:clrMapOvr>
    <a:masterClrMapping/>
  </p:clrMapOvr>
  <p:transition>
    <p:fad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1"/>
          </p:nvPr>
        </p:nvSpPr>
        <p:spPr>
          <a:xfrm>
            <a:off x="520836" y="1447801"/>
            <a:ext cx="5396365" cy="2462213"/>
          </a:xfrm>
        </p:spPr>
        <p:txBody>
          <a:bodyPr/>
          <a:lstStyle>
            <a:lvl1pPr marL="0" indent="0">
              <a:spcBef>
                <a:spcPts val="1200"/>
              </a:spcBef>
              <a:buNone/>
              <a:defRPr sz="4000">
                <a:gradFill>
                  <a:gsLst>
                    <a:gs pos="100000">
                      <a:schemeClr val="tx2"/>
                    </a:gs>
                    <a:gs pos="0">
                      <a:schemeClr val="tx2"/>
                    </a:gs>
                  </a:gsLst>
                  <a:lin ang="5400000" scaled="0"/>
                </a:gradFill>
                <a:latin typeface="+mj-lt"/>
              </a:defRPr>
            </a:lvl1pPr>
            <a:lvl2pPr marL="0" indent="0">
              <a:buNone/>
              <a:defRPr sz="2000" spc="-50" baseline="0"/>
            </a:lvl2pPr>
            <a:lvl3pPr marL="233363" indent="0">
              <a:buNone/>
              <a:defRPr sz="2000" spc="-50" baseline="0"/>
            </a:lvl3pPr>
            <a:lvl4pPr marL="457200" indent="0">
              <a:buNone/>
              <a:defRPr sz="2000" spc="-50" baseline="0"/>
            </a:lvl4pPr>
            <a:lvl5pPr marL="693738" indent="0">
              <a:buNone/>
              <a:defRPr sz="2000" spc="-50" baseline="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2"/>
          </p:nvPr>
        </p:nvSpPr>
        <p:spPr>
          <a:xfrm>
            <a:off x="6279563" y="1447801"/>
            <a:ext cx="5396365" cy="2462213"/>
          </a:xfrm>
        </p:spPr>
        <p:txBody>
          <a:bodyPr/>
          <a:lstStyle>
            <a:lvl1pPr marL="0" indent="0">
              <a:spcBef>
                <a:spcPts val="1200"/>
              </a:spcBef>
              <a:buNone/>
              <a:defRPr lang="en-US" sz="4000" kern="1200" spc="-70" baseline="0" dirty="0" smtClean="0">
                <a:gradFill>
                  <a:gsLst>
                    <a:gs pos="100000">
                      <a:schemeClr val="tx2"/>
                    </a:gs>
                    <a:gs pos="0">
                      <a:schemeClr val="tx2"/>
                    </a:gs>
                  </a:gsLst>
                  <a:lin ang="5400000" scaled="0"/>
                </a:gradFill>
                <a:latin typeface="+mj-lt"/>
                <a:ea typeface="+mn-ea"/>
                <a:cs typeface="+mn-cs"/>
              </a:defRPr>
            </a:lvl1pPr>
            <a:lvl2pPr marL="31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smtClean="0">
                <a:gradFill>
                  <a:gsLst>
                    <a:gs pos="1250">
                      <a:schemeClr val="tx1"/>
                    </a:gs>
                    <a:gs pos="100000">
                      <a:schemeClr val="tx1"/>
                    </a:gs>
                  </a:gsLst>
                  <a:lin ang="5400000" scaled="0"/>
                </a:gradFill>
                <a:latin typeface="+mn-lt"/>
                <a:ea typeface="+mn-ea"/>
                <a:cs typeface="+mn-cs"/>
              </a:defRPr>
            </a:lvl2pPr>
            <a:lvl3pPr marL="233363"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smtClean="0">
                <a:gradFill>
                  <a:gsLst>
                    <a:gs pos="1250">
                      <a:schemeClr val="tx1"/>
                    </a:gs>
                    <a:gs pos="100000">
                      <a:schemeClr val="tx1"/>
                    </a:gs>
                  </a:gsLst>
                  <a:lin ang="5400000" scaled="0"/>
                </a:gradFill>
                <a:latin typeface="+mn-lt"/>
                <a:ea typeface="+mn-ea"/>
                <a:cs typeface="+mn-cs"/>
              </a:defRPr>
            </a:lvl3pPr>
            <a:lvl4pPr marL="4603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smtClean="0">
                <a:gradFill>
                  <a:gsLst>
                    <a:gs pos="1250">
                      <a:schemeClr val="tx1"/>
                    </a:gs>
                    <a:gs pos="100000">
                      <a:schemeClr val="tx1"/>
                    </a:gs>
                  </a:gsLst>
                  <a:lin ang="5400000" scaled="0"/>
                </a:gradFill>
                <a:latin typeface="+mn-lt"/>
                <a:ea typeface="+mn-ea"/>
                <a:cs typeface="+mn-cs"/>
              </a:defRPr>
            </a:lvl4pPr>
            <a:lvl5pPr marL="687388"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a:gradFill>
                  <a:gsLst>
                    <a:gs pos="1250">
                      <a:schemeClr val="tx1"/>
                    </a:gs>
                    <a:gs pos="100000">
                      <a:schemeClr val="tx1"/>
                    </a:gs>
                  </a:gsLst>
                  <a:lin ang="5400000" scaled="0"/>
                </a:gra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Rectangle 7"/>
          <p:cNvSpPr/>
          <p:nvPr userDrawn="1"/>
        </p:nvSpPr>
        <p:spPr bwMode="auto">
          <a:xfrm>
            <a:off x="10745410" y="6248400"/>
            <a:ext cx="685979" cy="381000"/>
          </a:xfrm>
          <a:prstGeom prst="rect">
            <a:avLst/>
          </a:prstGeom>
          <a:solidFill>
            <a:srgbClr val="00206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90000"/>
              </a:lnSpc>
              <a:spcBef>
                <a:spcPct val="0"/>
              </a:spcBef>
              <a:spcAft>
                <a:spcPct val="0"/>
              </a:spcAft>
            </a:pPr>
            <a:endParaRPr lang="en-US" sz="2000" spc="-50" dirty="0" smtClean="0">
              <a:gradFill>
                <a:gsLst>
                  <a:gs pos="0">
                    <a:srgbClr val="EFEFEF"/>
                  </a:gs>
                  <a:gs pos="100000">
                    <a:srgbClr val="EFEFEF"/>
                  </a:gs>
                </a:gsLst>
                <a:lin ang="5400000" scaled="0"/>
              </a:gradFill>
            </a:endParaRPr>
          </a:p>
        </p:txBody>
      </p:sp>
    </p:spTree>
    <p:extLst>
      <p:ext uri="{BB962C8B-B14F-4D97-AF65-F5344CB8AC3E}">
        <p14:creationId xmlns:p14="http://schemas.microsoft.com/office/powerpoint/2010/main" val="3030448719"/>
      </p:ext>
    </p:extLst>
  </p:cSld>
  <p:clrMapOvr>
    <a:masterClrMapping/>
  </p:clrMapOvr>
  <p:transition>
    <p:fad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1"/>
          </p:nvPr>
        </p:nvSpPr>
        <p:spPr>
          <a:xfrm>
            <a:off x="520836" y="1447801"/>
            <a:ext cx="5396365" cy="2462213"/>
          </a:xfrm>
        </p:spPr>
        <p:txBody>
          <a:bodyPr/>
          <a:lstStyle>
            <a:lvl1pPr marL="0" indent="0">
              <a:spcBef>
                <a:spcPts val="1200"/>
              </a:spcBef>
              <a:buNone/>
              <a:defRPr sz="4000">
                <a:gradFill>
                  <a:gsLst>
                    <a:gs pos="1000">
                      <a:schemeClr val="tx1"/>
                    </a:gs>
                    <a:gs pos="98000">
                      <a:schemeClr val="tx1"/>
                    </a:gs>
                  </a:gsLst>
                  <a:lin ang="5400000" scaled="0"/>
                </a:gradFill>
                <a:latin typeface="+mj-lt"/>
              </a:defRPr>
            </a:lvl1pPr>
            <a:lvl2pPr marL="0" indent="0">
              <a:buNone/>
              <a:defRPr sz="2000" spc="-50" baseline="0">
                <a:gradFill>
                  <a:gsLst>
                    <a:gs pos="1000">
                      <a:schemeClr val="tx1"/>
                    </a:gs>
                    <a:gs pos="98000">
                      <a:schemeClr val="tx1"/>
                    </a:gs>
                  </a:gsLst>
                  <a:lin ang="5400000" scaled="0"/>
                </a:gradFill>
              </a:defRPr>
            </a:lvl2pPr>
            <a:lvl3pPr marL="233363" indent="0">
              <a:buNone/>
              <a:defRPr sz="2000" spc="-50" baseline="0">
                <a:gradFill>
                  <a:gsLst>
                    <a:gs pos="1000">
                      <a:schemeClr val="tx1"/>
                    </a:gs>
                    <a:gs pos="98000">
                      <a:schemeClr val="tx1"/>
                    </a:gs>
                  </a:gsLst>
                  <a:lin ang="5400000" scaled="0"/>
                </a:gradFill>
              </a:defRPr>
            </a:lvl3pPr>
            <a:lvl4pPr marL="457200" indent="0">
              <a:buNone/>
              <a:defRPr sz="2000" spc="-50" baseline="0">
                <a:gradFill>
                  <a:gsLst>
                    <a:gs pos="1000">
                      <a:schemeClr val="tx1"/>
                    </a:gs>
                    <a:gs pos="98000">
                      <a:schemeClr val="tx1"/>
                    </a:gs>
                  </a:gsLst>
                  <a:lin ang="5400000" scaled="0"/>
                </a:gradFill>
              </a:defRPr>
            </a:lvl4pPr>
            <a:lvl5pPr marL="693738" indent="0">
              <a:buNone/>
              <a:defRPr sz="2000" spc="-50" baseline="0">
                <a:gradFill>
                  <a:gsLst>
                    <a:gs pos="1000">
                      <a:schemeClr val="tx1"/>
                    </a:gs>
                    <a:gs pos="98000">
                      <a:schemeClr val="tx1"/>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2"/>
          </p:nvPr>
        </p:nvSpPr>
        <p:spPr>
          <a:xfrm>
            <a:off x="6279563" y="1447801"/>
            <a:ext cx="5396365" cy="2462213"/>
          </a:xfrm>
        </p:spPr>
        <p:txBody>
          <a:bodyPr/>
          <a:lstStyle>
            <a:lvl1pPr marL="0" indent="0">
              <a:spcBef>
                <a:spcPts val="1200"/>
              </a:spcBef>
              <a:buNone/>
              <a:defRPr lang="en-US" sz="4000" kern="1200" spc="-70" baseline="0" dirty="0" smtClean="0">
                <a:gradFill>
                  <a:gsLst>
                    <a:gs pos="1000">
                      <a:schemeClr val="tx1"/>
                    </a:gs>
                    <a:gs pos="98000">
                      <a:schemeClr val="tx1"/>
                    </a:gs>
                  </a:gsLst>
                  <a:lin ang="5400000" scaled="0"/>
                </a:gradFill>
                <a:latin typeface="+mj-lt"/>
                <a:ea typeface="+mn-ea"/>
                <a:cs typeface="+mn-cs"/>
              </a:defRPr>
            </a:lvl1pPr>
            <a:lvl2pPr marL="31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smtClean="0">
                <a:gradFill>
                  <a:gsLst>
                    <a:gs pos="1000">
                      <a:schemeClr val="tx1"/>
                    </a:gs>
                    <a:gs pos="98000">
                      <a:schemeClr val="tx1"/>
                    </a:gs>
                  </a:gsLst>
                  <a:lin ang="5400000" scaled="0"/>
                </a:gradFill>
                <a:latin typeface="+mn-lt"/>
                <a:ea typeface="+mn-ea"/>
                <a:cs typeface="+mn-cs"/>
              </a:defRPr>
            </a:lvl2pPr>
            <a:lvl3pPr marL="233363"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smtClean="0">
                <a:gradFill>
                  <a:gsLst>
                    <a:gs pos="1000">
                      <a:schemeClr val="tx1"/>
                    </a:gs>
                    <a:gs pos="98000">
                      <a:schemeClr val="tx1"/>
                    </a:gs>
                  </a:gsLst>
                  <a:lin ang="5400000" scaled="0"/>
                </a:gradFill>
                <a:latin typeface="+mn-lt"/>
                <a:ea typeface="+mn-ea"/>
                <a:cs typeface="+mn-cs"/>
              </a:defRPr>
            </a:lvl3pPr>
            <a:lvl4pPr marL="460375"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smtClean="0">
                <a:gradFill>
                  <a:gsLst>
                    <a:gs pos="1000">
                      <a:schemeClr val="tx1"/>
                    </a:gs>
                    <a:gs pos="98000">
                      <a:schemeClr val="tx1"/>
                    </a:gs>
                  </a:gsLst>
                  <a:lin ang="5400000" scaled="0"/>
                </a:gradFill>
                <a:latin typeface="+mn-lt"/>
                <a:ea typeface="+mn-ea"/>
                <a:cs typeface="+mn-cs"/>
              </a:defRPr>
            </a:lvl4pPr>
            <a:lvl5pPr marL="687388" marR="0" indent="0" algn="l" defTabSz="914363" rtl="0" eaLnBrk="1" fontAlgn="auto" latinLnBrk="0" hangingPunct="1">
              <a:lnSpc>
                <a:spcPct val="90000"/>
              </a:lnSpc>
              <a:spcBef>
                <a:spcPct val="20000"/>
              </a:spcBef>
              <a:spcAft>
                <a:spcPts val="0"/>
              </a:spcAft>
              <a:buClrTx/>
              <a:buSzPct val="90000"/>
              <a:buFont typeface="Arial" pitchFamily="34" charset="0"/>
              <a:buNone/>
              <a:tabLst/>
              <a:defRPr lang="en-US" sz="2000" kern="1200" spc="-50" baseline="0" dirty="0">
                <a:gradFill>
                  <a:gsLst>
                    <a:gs pos="1000">
                      <a:schemeClr val="tx1"/>
                    </a:gs>
                    <a:gs pos="98000">
                      <a:schemeClr val="tx1"/>
                    </a:gs>
                  </a:gsLst>
                  <a:lin ang="5400000" scaled="0"/>
                </a:gradFill>
                <a:latin typeface="+mn-lt"/>
                <a:ea typeface="+mn-ea"/>
                <a:cs typeface="+mn-c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Rectangle 9"/>
          <p:cNvSpPr/>
          <p:nvPr userDrawn="1"/>
        </p:nvSpPr>
        <p:spPr bwMode="auto">
          <a:xfrm>
            <a:off x="10745410" y="6248400"/>
            <a:ext cx="685979" cy="381000"/>
          </a:xfrm>
          <a:prstGeom prst="rect">
            <a:avLst/>
          </a:prstGeom>
          <a:solidFill>
            <a:srgbClr val="00206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90000"/>
              </a:lnSpc>
              <a:spcBef>
                <a:spcPct val="0"/>
              </a:spcBef>
              <a:spcAft>
                <a:spcPct val="0"/>
              </a:spcAft>
            </a:pPr>
            <a:endParaRPr lang="en-US" sz="2000" spc="-50" dirty="0" smtClean="0">
              <a:gradFill>
                <a:gsLst>
                  <a:gs pos="0">
                    <a:srgbClr val="EFEFEF"/>
                  </a:gs>
                  <a:gs pos="100000">
                    <a:srgbClr val="EFEFEF"/>
                  </a:gs>
                </a:gsLst>
                <a:lin ang="5400000" scaled="0"/>
              </a:gradFill>
            </a:endParaRPr>
          </a:p>
        </p:txBody>
      </p:sp>
    </p:spTree>
    <p:extLst>
      <p:ext uri="{BB962C8B-B14F-4D97-AF65-F5344CB8AC3E}">
        <p14:creationId xmlns:p14="http://schemas.microsoft.com/office/powerpoint/2010/main" val="1598410974"/>
      </p:ext>
    </p:extLst>
  </p:cSld>
  <p:clrMapOvr>
    <a:masterClrMapping/>
  </p:clrMapOvr>
  <p:transition>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1"/>
            <a:ext cx="11151916" cy="747897"/>
          </a:xfrm>
        </p:spPr>
        <p:txBody>
          <a:bodyPr/>
          <a:lstStyle>
            <a:lvl1pPr>
              <a:defRPr>
                <a:solidFill>
                  <a:schemeClr val="bg1"/>
                </a:solidFill>
              </a:defRPr>
            </a:lvl1pPr>
          </a:lstStyle>
          <a:p>
            <a:r>
              <a:rPr lang="en-US" smtClean="0"/>
              <a:t>Click to edit Master title style</a:t>
            </a:r>
            <a:endParaRPr lang="en-US" dirty="0"/>
          </a:p>
        </p:txBody>
      </p:sp>
      <p:sp>
        <p:nvSpPr>
          <p:cNvPr id="4" name="Rectangle 3"/>
          <p:cNvSpPr/>
          <p:nvPr userDrawn="1"/>
        </p:nvSpPr>
        <p:spPr bwMode="auto">
          <a:xfrm>
            <a:off x="10745410" y="6248400"/>
            <a:ext cx="685979" cy="381000"/>
          </a:xfrm>
          <a:prstGeom prst="rect">
            <a:avLst/>
          </a:prstGeom>
          <a:solidFill>
            <a:srgbClr val="00206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90000"/>
              </a:lnSpc>
              <a:spcBef>
                <a:spcPct val="0"/>
              </a:spcBef>
              <a:spcAft>
                <a:spcPct val="0"/>
              </a:spcAft>
            </a:pPr>
            <a:endParaRPr lang="en-US" sz="2000" spc="-50" dirty="0" smtClean="0">
              <a:gradFill>
                <a:gsLst>
                  <a:gs pos="0">
                    <a:srgbClr val="EFEFEF"/>
                  </a:gs>
                  <a:gs pos="100000">
                    <a:srgbClr val="EFEFEF"/>
                  </a:gs>
                </a:gsLst>
                <a:lin ang="5400000" scaled="0"/>
              </a:gradFill>
            </a:endParaRPr>
          </a:p>
        </p:txBody>
      </p:sp>
    </p:spTree>
    <p:extLst>
      <p:ext uri="{BB962C8B-B14F-4D97-AF65-F5344CB8AC3E}">
        <p14:creationId xmlns:p14="http://schemas.microsoft.com/office/powerpoint/2010/main" val="2123055399"/>
      </p:ext>
    </p:extLst>
  </p:cSld>
  <p:clrMapOvr>
    <a:masterClrMapping/>
  </p:clrMapOvr>
  <p:transition>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8062505"/>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810" y="5090339"/>
            <a:ext cx="7315517" cy="27699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810" y="612775"/>
            <a:ext cx="7315517" cy="443198"/>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810" y="5367338"/>
            <a:ext cx="7315517" cy="1938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4645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4" name="Rectangle 3"/>
          <p:cNvSpPr/>
          <p:nvPr userDrawn="1"/>
        </p:nvSpPr>
        <p:spPr bwMode="hidden">
          <a:xfrm>
            <a:off x="1" y="1155700"/>
            <a:ext cx="12192000" cy="57023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lIns="45720" rIns="45720" anchor="ctr"/>
          <a:lstStyle/>
          <a:p>
            <a:pPr algn="ctr" defTabSz="914099" fontAlgn="base">
              <a:spcBef>
                <a:spcPct val="0"/>
              </a:spcBef>
              <a:spcAft>
                <a:spcPct val="0"/>
              </a:spcAft>
              <a:defRPr/>
            </a:pPr>
            <a:endParaRPr lang="en-US" sz="18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8453" y="1447801"/>
            <a:ext cx="11155093" cy="1988237"/>
          </a:xfrm>
        </p:spPr>
        <p:txBody>
          <a:bodyPr/>
          <a:lstStyle>
            <a:lvl1pPr marL="0" indent="0">
              <a:buNone/>
              <a:defRPr sz="3200">
                <a:gradFill>
                  <a:gsLst>
                    <a:gs pos="1250">
                      <a:schemeClr val="tx1"/>
                    </a:gs>
                    <a:gs pos="100000">
                      <a:schemeClr val="tx1"/>
                    </a:gs>
                  </a:gsLst>
                  <a:lin ang="5400000" scaled="0"/>
                </a:gradFill>
                <a:latin typeface="Consolas" pitchFamily="49" charset="0"/>
                <a:cs typeface="Consolas" pitchFamily="49" charset="0"/>
              </a:defRPr>
            </a:lvl1pPr>
            <a:lvl2pPr marL="339725" indent="0">
              <a:buNone/>
              <a:defRPr>
                <a:gradFill>
                  <a:gsLst>
                    <a:gs pos="1250">
                      <a:schemeClr val="tx1"/>
                    </a:gs>
                    <a:gs pos="100000">
                      <a:schemeClr val="tx1"/>
                    </a:gs>
                  </a:gsLst>
                  <a:lin ang="5400000" scaled="0"/>
                </a:gradFill>
                <a:latin typeface="Consolas" pitchFamily="49" charset="0"/>
                <a:cs typeface="Consolas" pitchFamily="49" charset="0"/>
              </a:defRPr>
            </a:lvl2pPr>
            <a:lvl3pPr marL="573088" indent="0">
              <a:buNone/>
              <a:defRPr>
                <a:gradFill>
                  <a:gsLst>
                    <a:gs pos="1250">
                      <a:schemeClr val="tx1"/>
                    </a:gs>
                    <a:gs pos="100000">
                      <a:schemeClr val="tx1"/>
                    </a:gs>
                  </a:gsLst>
                  <a:lin ang="5400000" scaled="0"/>
                </a:gradFill>
                <a:latin typeface="Consolas" pitchFamily="49" charset="0"/>
                <a:cs typeface="Consolas" pitchFamily="49" charset="0"/>
              </a:defRPr>
            </a:lvl3pPr>
            <a:lvl4pPr marL="798513" indent="0">
              <a:buNone/>
              <a:defRPr>
                <a:gradFill>
                  <a:gsLst>
                    <a:gs pos="1250">
                      <a:schemeClr val="tx1"/>
                    </a:gs>
                    <a:gs pos="100000">
                      <a:schemeClr val="tx1"/>
                    </a:gs>
                  </a:gsLst>
                  <a:lin ang="5400000" scaled="0"/>
                </a:gradFill>
                <a:latin typeface="Consolas" pitchFamily="49" charset="0"/>
                <a:cs typeface="Consolas" pitchFamily="49" charset="0"/>
              </a:defRPr>
            </a:lvl4pPr>
            <a:lvl5pPr marL="1030288" indent="0">
              <a:buNone/>
              <a:defRPr>
                <a:gradFill>
                  <a:gsLst>
                    <a:gs pos="1250">
                      <a:schemeClr val="tx1"/>
                    </a:gs>
                    <a:gs pos="100000">
                      <a:schemeClr val="tx1"/>
                    </a:gs>
                  </a:gsLst>
                  <a:lin ang="5400000" scaled="0"/>
                </a:gradFill>
                <a:latin typeface="Consolas" pitchFamily="49" charset="0"/>
                <a:cs typeface="Consolas"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94675835"/>
      </p:ext>
    </p:extLst>
  </p:cSld>
  <p:clrMapOvr>
    <a:masterClrMapping/>
  </p:clrMapOvr>
  <p:transition>
    <p:fade/>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WALKIN - Prints in GRAYSCALE">
    <p:spTree>
      <p:nvGrpSpPr>
        <p:cNvPr id="1" name=""/>
        <p:cNvGrpSpPr/>
        <p:nvPr/>
      </p:nvGrpSpPr>
      <p:grpSpPr>
        <a:xfrm>
          <a:off x="0" y="0"/>
          <a:ext cx="0" cy="0"/>
          <a:chOff x="0" y="0"/>
          <a:chExt cx="0" cy="0"/>
        </a:xfrm>
      </p:grpSpPr>
      <p:sp>
        <p:nvSpPr>
          <p:cNvPr id="4" name="Rectangle 3"/>
          <p:cNvSpPr/>
          <p:nvPr userDrawn="1"/>
        </p:nvSpPr>
        <p:spPr bwMode="auto">
          <a:xfrm>
            <a:off x="10745410" y="6248400"/>
            <a:ext cx="685979" cy="381000"/>
          </a:xfrm>
          <a:prstGeom prst="rect">
            <a:avLst/>
          </a:prstGeom>
          <a:solidFill>
            <a:srgbClr val="00206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90000"/>
              </a:lnSpc>
              <a:spcBef>
                <a:spcPct val="0"/>
              </a:spcBef>
              <a:spcAft>
                <a:spcPct val="0"/>
              </a:spcAft>
            </a:pPr>
            <a:endParaRPr lang="en-US" sz="2000" spc="-50" dirty="0" smtClean="0">
              <a:gradFill>
                <a:gsLst>
                  <a:gs pos="0">
                    <a:srgbClr val="EFEFEF"/>
                  </a:gs>
                  <a:gs pos="100000">
                    <a:srgbClr val="EFEFEF"/>
                  </a:gs>
                </a:gsLst>
                <a:lin ang="5400000" scaled="0"/>
              </a:gradFill>
            </a:endParaRPr>
          </a:p>
        </p:txBody>
      </p:sp>
    </p:spTree>
    <p:extLst>
      <p:ext uri="{BB962C8B-B14F-4D97-AF65-F5344CB8AC3E}">
        <p14:creationId xmlns:p14="http://schemas.microsoft.com/office/powerpoint/2010/main" val="3686145599"/>
      </p:ext>
    </p:extLst>
  </p:cSld>
  <p:clrMapOvr>
    <a:masterClrMapping/>
  </p:clrMapOvr>
  <p:transition>
    <p:fade/>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Black Notes slide Layout">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20836" y="228601"/>
            <a:ext cx="11155093" cy="664797"/>
          </a:xfrm>
        </p:spPr>
        <p:txBody>
          <a:bodyPr/>
          <a:lstStyle>
            <a:lvl1pPr>
              <a:defRPr sz="4800"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519248" y="1447799"/>
            <a:ext cx="11151917" cy="2043636"/>
          </a:xfrm>
          <a:prstGeom prst="rect">
            <a:avLst/>
          </a:prstGeom>
        </p:spPr>
        <p:txBody>
          <a:bodyPr/>
          <a:lstStyle>
            <a:lvl1pPr marL="342900" indent="-34290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28650" indent="-28575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14400" indent="-28575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43000" indent="-22860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71600" indent="-228600">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1" y="6238877"/>
            <a:ext cx="12192001"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600"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20966346"/>
      </p:ext>
    </p:extLst>
  </p:cSld>
  <p:clrMapOvr>
    <a:masterClrMapping/>
  </p:clrMapOvr>
  <p:transition>
    <p:fad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1"/>
            <a:ext cx="11151917" cy="747897"/>
          </a:xfrm>
        </p:spPr>
        <p:txBody>
          <a:bodyPr/>
          <a:lstStyle>
            <a:lvl1pPr>
              <a:defRPr>
                <a:solidFill>
                  <a:schemeClr val="bg1"/>
                </a:solidFill>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248" y="1447800"/>
            <a:ext cx="11151917" cy="197356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976373"/>
      </p:ext>
    </p:extLst>
  </p:cSld>
  <p:clrMapOvr>
    <a:masterClrMapping/>
  </p:clrMapOvr>
  <p:transition>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12" name="Text Placeholder 12"/>
          <p:cNvSpPr>
            <a:spLocks noGrp="1"/>
          </p:cNvSpPr>
          <p:nvPr>
            <p:ph type="body" sz="quarter" idx="13" hasCustomPrompt="1"/>
          </p:nvPr>
        </p:nvSpPr>
        <p:spPr>
          <a:xfrm>
            <a:off x="609600" y="961963"/>
            <a:ext cx="10985611" cy="304801"/>
          </a:xfrm>
        </p:spPr>
        <p:txBody>
          <a:bodyPr lIns="0" anchor="b" anchorCtr="0">
            <a:noAutofit/>
          </a:bodyPr>
          <a:lstStyle>
            <a:lvl1pPr marL="0" indent="0" algn="l">
              <a:buFont typeface="Arial" pitchFamily="34" charset="0"/>
              <a:buNone/>
              <a:defRPr sz="1600" b="1" cap="all" spc="0" baseline="0">
                <a:solidFill>
                  <a:schemeClr val="tx1">
                    <a:lumMod val="75000"/>
                    <a:lumOff val="25000"/>
                  </a:schemeClr>
                </a:solidFill>
              </a:defRPr>
            </a:lvl1pPr>
          </a:lstStyle>
          <a:p>
            <a:r>
              <a:rPr lang="en-US" dirty="0" smtClean="0"/>
              <a:t>CLICK TO EDIT SUBTITLE</a:t>
            </a:r>
            <a:endParaRPr lang="en-US" dirty="0"/>
          </a:p>
        </p:txBody>
      </p:sp>
      <p:sp>
        <p:nvSpPr>
          <p:cNvPr id="16" name="Title 1"/>
          <p:cNvSpPr>
            <a:spLocks noGrp="1"/>
          </p:cNvSpPr>
          <p:nvPr>
            <p:ph type="title"/>
          </p:nvPr>
        </p:nvSpPr>
        <p:spPr>
          <a:xfrm>
            <a:off x="560712" y="249239"/>
            <a:ext cx="11034500" cy="747897"/>
          </a:xfrm>
        </p:spPr>
        <p:txBody>
          <a:bodyPr lIns="0"/>
          <a:lstStyle>
            <a:lvl1pPr algn="l">
              <a:defRPr/>
            </a:lvl1pPr>
          </a:lstStyle>
          <a:p>
            <a:r>
              <a:rPr lang="en-US" smtClean="0"/>
              <a:t>Click to edit Master title style</a:t>
            </a:r>
            <a:endParaRPr lang="en-US" dirty="0"/>
          </a:p>
        </p:txBody>
      </p:sp>
      <p:sp>
        <p:nvSpPr>
          <p:cNvPr id="15" name="Content Placeholder 14"/>
          <p:cNvSpPr>
            <a:spLocks noGrp="1"/>
          </p:cNvSpPr>
          <p:nvPr>
            <p:ph sz="quarter" idx="18"/>
          </p:nvPr>
        </p:nvSpPr>
        <p:spPr>
          <a:xfrm>
            <a:off x="614295" y="1338683"/>
            <a:ext cx="11051011" cy="198823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Slide Number Placeholder 18"/>
          <p:cNvSpPr>
            <a:spLocks noGrp="1"/>
          </p:cNvSpPr>
          <p:nvPr>
            <p:ph type="sldNum" sz="quarter" idx="20"/>
          </p:nvPr>
        </p:nvSpPr>
        <p:spPr>
          <a:xfrm>
            <a:off x="614295" y="6324600"/>
            <a:ext cx="808105" cy="124650"/>
          </a:xfrm>
          <a:prstGeom prst="rect">
            <a:avLst/>
          </a:prstGeom>
        </p:spPr>
        <p:txBody>
          <a:bodyPr/>
          <a:lstStyle/>
          <a:p>
            <a:fld id="{094E8FDC-8EC6-4A5A-8885-F110372DA6A0}" type="slidenum">
              <a:rPr smtClean="0">
                <a:gradFill>
                  <a:gsLst>
                    <a:gs pos="0">
                      <a:srgbClr val="505050"/>
                    </a:gs>
                    <a:gs pos="100000">
                      <a:srgbClr val="505050"/>
                    </a:gs>
                  </a:gsLst>
                  <a:lin ang="5400000" scaled="0"/>
                </a:gradFill>
              </a:rPr>
              <a:pPr/>
              <a:t>‹#›</a:t>
            </a:fld>
            <a:endParaRPr>
              <a:gradFill>
                <a:gsLst>
                  <a:gs pos="0">
                    <a:srgbClr val="505050"/>
                  </a:gs>
                  <a:gs pos="100000">
                    <a:srgbClr val="505050"/>
                  </a:gs>
                </a:gsLst>
                <a:lin ang="5400000" scaled="0"/>
              </a:gradFill>
            </a:endParaRPr>
          </a:p>
        </p:txBody>
      </p:sp>
      <p:sp>
        <p:nvSpPr>
          <p:cNvPr id="20" name="Footer Placeholder 19"/>
          <p:cNvSpPr>
            <a:spLocks noGrp="1"/>
          </p:cNvSpPr>
          <p:nvPr>
            <p:ph type="ftr" sz="quarter" idx="21"/>
          </p:nvPr>
        </p:nvSpPr>
        <p:spPr>
          <a:xfrm>
            <a:off x="614295" y="6461650"/>
            <a:ext cx="1814238" cy="128574"/>
          </a:xfrm>
          <a:prstGeom prst="rect">
            <a:avLst/>
          </a:prstGeom>
        </p:spPr>
        <p:txBody>
          <a:bodyPr/>
          <a:lstStyle/>
          <a:p>
            <a:pPr defTabSz="912813" fontAlgn="base">
              <a:spcBef>
                <a:spcPct val="0"/>
              </a:spcBef>
              <a:spcAft>
                <a:spcPct val="0"/>
              </a:spcAft>
            </a:pPr>
            <a:r>
              <a:rPr lang="en-US" smtClean="0">
                <a:solidFill>
                  <a:srgbClr val="505050"/>
                </a:solidFill>
                <a:cs typeface="Arial" pitchFamily="34" charset="0"/>
              </a:rPr>
              <a:t>Microsoft Confidential</a:t>
            </a:r>
            <a:endParaRPr lang="en-US">
              <a:solidFill>
                <a:srgbClr val="505050"/>
              </a:solidFill>
              <a:cs typeface="Arial" pitchFamily="34" charset="0"/>
            </a:endParaRPr>
          </a:p>
        </p:txBody>
      </p:sp>
    </p:spTree>
    <p:extLst>
      <p:ext uri="{BB962C8B-B14F-4D97-AF65-F5344CB8AC3E}">
        <p14:creationId xmlns:p14="http://schemas.microsoft.com/office/powerpoint/2010/main" val="3735124995"/>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Demo, Video etc. &quot;special&quot; slides">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1065491" y="4876801"/>
            <a:ext cx="10245219" cy="1378644"/>
          </a:xfrm>
        </p:spPr>
        <p:txBody>
          <a:bodyPr anchor="t" anchorCtr="0">
            <a:noAutofit/>
            <a:scene3d>
              <a:camera prst="orthographicFront"/>
              <a:lightRig rig="flat" dir="t"/>
            </a:scene3d>
            <a:sp3d>
              <a:contourClr>
                <a:schemeClr val="tx2"/>
              </a:contourClr>
            </a:sp3d>
          </a:bodyPr>
          <a:lstStyle>
            <a:lvl1pPr marL="0" indent="0" algn="r">
              <a:buFont typeface="Arial" pitchFamily="34" charset="0"/>
              <a:buNone/>
              <a:defRPr kumimoji="0" lang="en-US" sz="10000" b="0" i="1" u="none" strike="noStrike" kern="1200" cap="none" spc="-643" normalizeH="0" baseline="0" noProof="0" dirty="0" smtClean="0">
                <a:ln w="11430"/>
                <a:solidFill>
                  <a:schemeClr val="bg1"/>
                </a:solidFill>
                <a:effectLst/>
                <a:uLnTx/>
                <a:uFillTx/>
                <a:latin typeface="+mj-lt"/>
                <a:ea typeface="+mn-ea"/>
                <a:cs typeface="+mn-cs"/>
              </a:defRPr>
            </a:lvl1pPr>
          </a:lstStyle>
          <a:p>
            <a:pPr lvl="0"/>
            <a:r>
              <a:rPr lang="en-US" dirty="0" smtClean="0"/>
              <a:t>click to…</a:t>
            </a:r>
          </a:p>
        </p:txBody>
      </p:sp>
      <p:sp>
        <p:nvSpPr>
          <p:cNvPr id="5" name="Title 1"/>
          <p:cNvSpPr>
            <a:spLocks noGrp="1"/>
          </p:cNvSpPr>
          <p:nvPr>
            <p:ph type="ctrTitle"/>
          </p:nvPr>
        </p:nvSpPr>
        <p:spPr>
          <a:xfrm>
            <a:off x="836831" y="2431028"/>
            <a:ext cx="9325816" cy="1523495"/>
          </a:xfrm>
        </p:spPr>
        <p:txBody>
          <a:bodyPr anchor="ctr" anchorCtr="0">
            <a:noAutofit/>
          </a:bodyPr>
          <a:lstStyle>
            <a:lvl1pPr>
              <a:lnSpc>
                <a:spcPct val="90000"/>
              </a:lnSpc>
              <a:defRPr sz="4800">
                <a:solidFill>
                  <a:schemeClr val="bg1"/>
                </a:solidFill>
              </a:defRPr>
            </a:lvl1pPr>
          </a:lstStyle>
          <a:p>
            <a:r>
              <a:rPr lang="en-US" smtClean="0"/>
              <a:t>Click to edit Master title style</a:t>
            </a:r>
            <a:endParaRPr lang="en-US" dirty="0"/>
          </a:p>
        </p:txBody>
      </p:sp>
      <p:sp>
        <p:nvSpPr>
          <p:cNvPr id="6" name="Subtitle 2"/>
          <p:cNvSpPr>
            <a:spLocks noGrp="1"/>
          </p:cNvSpPr>
          <p:nvPr>
            <p:ph type="subTitle" idx="1"/>
          </p:nvPr>
        </p:nvSpPr>
        <p:spPr>
          <a:xfrm>
            <a:off x="836833" y="4191004"/>
            <a:ext cx="9325818" cy="461665"/>
          </a:xfrm>
        </p:spPr>
        <p:txBody>
          <a:bodyPr>
            <a:noAutofit/>
          </a:bodyPr>
          <a:lstStyle>
            <a:lvl1pPr marL="0" indent="0" algn="l">
              <a:lnSpc>
                <a:spcPct val="90000"/>
              </a:lnSpc>
              <a:spcBef>
                <a:spcPts val="0"/>
              </a:spcBef>
              <a:buNone/>
              <a:defRPr>
                <a:solidFill>
                  <a:schemeClr val="bg1"/>
                </a:solidFill>
              </a:defRPr>
            </a:lvl1pPr>
            <a:lvl2pPr marL="457163" indent="0" algn="ctr">
              <a:buNone/>
              <a:defRPr>
                <a:solidFill>
                  <a:schemeClr val="tx1">
                    <a:tint val="75000"/>
                  </a:schemeClr>
                </a:solidFill>
              </a:defRPr>
            </a:lvl2pPr>
            <a:lvl3pPr marL="914325" indent="0" algn="ctr">
              <a:buNone/>
              <a:defRPr>
                <a:solidFill>
                  <a:schemeClr val="tx1">
                    <a:tint val="75000"/>
                  </a:schemeClr>
                </a:solidFill>
              </a:defRPr>
            </a:lvl3pPr>
            <a:lvl4pPr marL="1371488" indent="0" algn="ctr">
              <a:buNone/>
              <a:defRPr>
                <a:solidFill>
                  <a:schemeClr val="tx1">
                    <a:tint val="75000"/>
                  </a:schemeClr>
                </a:solidFill>
              </a:defRPr>
            </a:lvl4pPr>
            <a:lvl5pPr marL="1828651" indent="0" algn="ctr">
              <a:buNone/>
              <a:defRPr>
                <a:solidFill>
                  <a:schemeClr val="tx1">
                    <a:tint val="75000"/>
                  </a:schemeClr>
                </a:solidFill>
              </a:defRPr>
            </a:lvl5pPr>
            <a:lvl6pPr marL="2285813" indent="0" algn="ctr">
              <a:buNone/>
              <a:defRPr>
                <a:solidFill>
                  <a:schemeClr val="tx1">
                    <a:tint val="75000"/>
                  </a:schemeClr>
                </a:solidFill>
              </a:defRPr>
            </a:lvl6pPr>
            <a:lvl7pPr marL="2742976" indent="0" algn="ctr">
              <a:buNone/>
              <a:defRPr>
                <a:solidFill>
                  <a:schemeClr val="tx1">
                    <a:tint val="75000"/>
                  </a:schemeClr>
                </a:solidFill>
              </a:defRPr>
            </a:lvl7pPr>
            <a:lvl8pPr marL="3200139" indent="0" algn="ctr">
              <a:buNone/>
              <a:defRPr>
                <a:solidFill>
                  <a:schemeClr val="tx1">
                    <a:tint val="75000"/>
                  </a:schemeClr>
                </a:solidFill>
              </a:defRPr>
            </a:lvl8pPr>
            <a:lvl9pPr marL="3657301"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089420793"/>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4" y="1061152"/>
            <a:ext cx="4011084" cy="373949"/>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6733" y="273054"/>
            <a:ext cx="6815667" cy="2677656"/>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4" y="1435103"/>
            <a:ext cx="4011084" cy="263149"/>
          </a:xfrm>
        </p:spPr>
        <p:txBody>
          <a:bodyPr/>
          <a:lstStyle>
            <a:lvl1pPr marL="0" indent="0">
              <a:buNone/>
              <a:defRPr sz="1900"/>
            </a:lvl1pPr>
            <a:lvl2pPr marL="609468" indent="0">
              <a:buNone/>
              <a:defRPr sz="1600"/>
            </a:lvl2pPr>
            <a:lvl3pPr marL="1218936" indent="0">
              <a:buNone/>
              <a:defRPr sz="1300"/>
            </a:lvl3pPr>
            <a:lvl4pPr marL="1828404" indent="0">
              <a:buNone/>
              <a:defRPr sz="1200"/>
            </a:lvl4pPr>
            <a:lvl5pPr marL="2437872" indent="0">
              <a:buNone/>
              <a:defRPr sz="1200"/>
            </a:lvl5pPr>
            <a:lvl6pPr marL="3047340" indent="0">
              <a:buNone/>
              <a:defRPr sz="1200"/>
            </a:lvl6pPr>
            <a:lvl7pPr marL="3656808" indent="0">
              <a:buNone/>
              <a:defRPr sz="1200"/>
            </a:lvl7pPr>
            <a:lvl8pPr marL="4266275" indent="0">
              <a:buNone/>
              <a:defRPr sz="1200"/>
            </a:lvl8pPr>
            <a:lvl9pPr marL="4875744" indent="0">
              <a:buNone/>
              <a:defRPr sz="1200"/>
            </a:lvl9pPr>
          </a:lstStyle>
          <a:p>
            <a:pPr lvl="0"/>
            <a:r>
              <a:rPr lang="en-US" smtClean="0"/>
              <a:t>Click to edit Master text styles</a:t>
            </a:r>
          </a:p>
        </p:txBody>
      </p:sp>
      <p:sp>
        <p:nvSpPr>
          <p:cNvPr id="5" name="Date Placeholder 3"/>
          <p:cNvSpPr>
            <a:spLocks noGrp="1"/>
          </p:cNvSpPr>
          <p:nvPr>
            <p:ph type="dt" sz="half" idx="10"/>
          </p:nvPr>
        </p:nvSpPr>
        <p:spPr>
          <a:xfrm>
            <a:off x="609759" y="6356352"/>
            <a:ext cx="1422771" cy="365125"/>
          </a:xfrm>
          <a:prstGeom prst="rect">
            <a:avLst/>
          </a:prstGeom>
        </p:spPr>
        <p:txBody>
          <a:bodyPr/>
          <a:lstStyle>
            <a:lvl1pPr>
              <a:defRPr/>
            </a:lvl1pPr>
          </a:lstStyle>
          <a:p>
            <a:pPr defTabSz="912813" fontAlgn="base">
              <a:spcBef>
                <a:spcPct val="0"/>
              </a:spcBef>
              <a:spcAft>
                <a:spcPct val="0"/>
              </a:spcAft>
              <a:defRPr/>
            </a:pPr>
            <a:fld id="{24021822-979C-45A1-85DB-3D3045D259A9}" type="datetime1">
              <a:rPr lang="en-US" smtClean="0">
                <a:solidFill>
                  <a:srgbClr val="505050"/>
                </a:solidFill>
                <a:cs typeface="Arial" pitchFamily="34" charset="0"/>
              </a:rPr>
              <a:pPr defTabSz="912813" fontAlgn="base">
                <a:spcBef>
                  <a:spcPct val="0"/>
                </a:spcBef>
                <a:spcAft>
                  <a:spcPct val="0"/>
                </a:spcAft>
                <a:defRPr/>
              </a:pPr>
              <a:t>2/25/2015</a:t>
            </a:fld>
            <a:endParaRPr lang="en-US">
              <a:solidFill>
                <a:srgbClr val="505050"/>
              </a:solidFill>
              <a:cs typeface="Arial" pitchFamily="34" charset="0"/>
            </a:endParaRPr>
          </a:p>
        </p:txBody>
      </p:sp>
      <p:sp>
        <p:nvSpPr>
          <p:cNvPr id="6" name="Footer Placeholder 4"/>
          <p:cNvSpPr>
            <a:spLocks noGrp="1"/>
          </p:cNvSpPr>
          <p:nvPr>
            <p:ph type="ftr" sz="quarter" idx="11"/>
          </p:nvPr>
        </p:nvSpPr>
        <p:spPr>
          <a:xfrm>
            <a:off x="2515256" y="6356352"/>
            <a:ext cx="3860218" cy="365125"/>
          </a:xfrm>
          <a:prstGeom prst="rect">
            <a:avLst/>
          </a:prstGeom>
        </p:spPr>
        <p:txBody>
          <a:bodyPr/>
          <a:lstStyle>
            <a:lvl1pPr>
              <a:defRPr/>
            </a:lvl1pPr>
          </a:lstStyle>
          <a:p>
            <a:pPr defTabSz="912813" fontAlgn="base">
              <a:spcBef>
                <a:spcPct val="0"/>
              </a:spcBef>
              <a:spcAft>
                <a:spcPct val="0"/>
              </a:spcAft>
              <a:defRPr/>
            </a:pPr>
            <a:r>
              <a:rPr lang="en-US" smtClean="0">
                <a:solidFill>
                  <a:srgbClr val="505050"/>
                </a:solidFill>
                <a:cs typeface="Arial" pitchFamily="34" charset="0"/>
              </a:rPr>
              <a:t>Microsoft Confidential Version 0.8</a:t>
            </a:r>
            <a:endParaRPr lang="en-US">
              <a:solidFill>
                <a:srgbClr val="505050"/>
              </a:solidFill>
              <a:cs typeface="Arial" pitchFamily="34" charset="0"/>
            </a:endParaRPr>
          </a:p>
        </p:txBody>
      </p:sp>
      <p:sp>
        <p:nvSpPr>
          <p:cNvPr id="7" name="Slide Number Placeholder 5"/>
          <p:cNvSpPr>
            <a:spLocks noGrp="1"/>
          </p:cNvSpPr>
          <p:nvPr>
            <p:ph type="sldNum" sz="quarter" idx="12"/>
          </p:nvPr>
        </p:nvSpPr>
        <p:spPr/>
        <p:txBody>
          <a:bodyPr/>
          <a:lstStyle>
            <a:lvl1pPr>
              <a:defRPr/>
            </a:lvl1pPr>
          </a:lstStyle>
          <a:p>
            <a:pPr>
              <a:defRPr/>
            </a:pPr>
            <a:fld id="{D42A723B-E12D-4D70-9547-EF1161DE7789}" type="slidenum">
              <a:rPr>
                <a:gradFill>
                  <a:gsLst>
                    <a:gs pos="0">
                      <a:srgbClr val="505050"/>
                    </a:gs>
                    <a:gs pos="100000">
                      <a:srgbClr val="505050"/>
                    </a:gs>
                  </a:gsLst>
                  <a:lin ang="5400000" scaled="0"/>
                </a:gradFill>
              </a:rPr>
              <a:pPr>
                <a:defRPr/>
              </a:pPr>
              <a:t>‹#›</a:t>
            </a:fld>
            <a:endParaRPr>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024770642"/>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4 column layout">
    <p:spTree>
      <p:nvGrpSpPr>
        <p:cNvPr id="1" name=""/>
        <p:cNvGrpSpPr/>
        <p:nvPr/>
      </p:nvGrpSpPr>
      <p:grpSpPr>
        <a:xfrm>
          <a:off x="0" y="0"/>
          <a:ext cx="0" cy="0"/>
          <a:chOff x="0" y="0"/>
          <a:chExt cx="0" cy="0"/>
        </a:xfrm>
      </p:grpSpPr>
      <p:sp>
        <p:nvSpPr>
          <p:cNvPr id="11" name="Rectangle 19"/>
          <p:cNvSpPr>
            <a:spLocks noChangeArrowheads="1"/>
          </p:cNvSpPr>
          <p:nvPr userDrawn="1"/>
        </p:nvSpPr>
        <p:spPr bwMode="auto">
          <a:xfrm>
            <a:off x="768550" y="1422400"/>
            <a:ext cx="2486673" cy="4375150"/>
          </a:xfrm>
          <a:prstGeom prst="rect">
            <a:avLst/>
          </a:prstGeom>
          <a:solidFill>
            <a:schemeClr val="accent1">
              <a:lumMod val="20000"/>
              <a:lumOff val="80000"/>
              <a:alpha val="52000"/>
            </a:schemeClr>
          </a:solidFill>
          <a:ln w="9525">
            <a:noFill/>
            <a:miter lim="800000"/>
            <a:headEnd/>
            <a:tailEnd/>
          </a:ln>
        </p:spPr>
        <p:txBody>
          <a:bodyPr wrap="none" anchor="ctr"/>
          <a:lstStyle/>
          <a:p>
            <a:pPr defTabSz="912813">
              <a:defRPr/>
            </a:pPr>
            <a:endParaRPr lang="en-US" sz="1800">
              <a:solidFill>
                <a:srgbClr val="505050"/>
              </a:solidFill>
              <a:cs typeface="Arial" pitchFamily="34" charset="0"/>
            </a:endParaRPr>
          </a:p>
        </p:txBody>
      </p:sp>
      <p:sp>
        <p:nvSpPr>
          <p:cNvPr id="12" name="Rectangle 11"/>
          <p:cNvSpPr/>
          <p:nvPr userDrawn="1"/>
        </p:nvSpPr>
        <p:spPr>
          <a:xfrm>
            <a:off x="768550" y="1531938"/>
            <a:ext cx="2486673" cy="474662"/>
          </a:xfrm>
          <a:prstGeom prst="rect">
            <a:avLst/>
          </a:prstGeom>
          <a:solidFill>
            <a:srgbClr val="00264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2813">
              <a:defRPr/>
            </a:pPr>
            <a:endParaRPr lang="en-US" sz="1800" dirty="0">
              <a:solidFill>
                <a:srgbClr val="EFEFEF"/>
              </a:solidFill>
            </a:endParaRPr>
          </a:p>
        </p:txBody>
      </p:sp>
      <p:sp>
        <p:nvSpPr>
          <p:cNvPr id="13" name="Rectangle 19"/>
          <p:cNvSpPr>
            <a:spLocks noChangeArrowheads="1"/>
          </p:cNvSpPr>
          <p:nvPr userDrawn="1"/>
        </p:nvSpPr>
        <p:spPr bwMode="auto">
          <a:xfrm>
            <a:off x="8986003" y="1422400"/>
            <a:ext cx="2486673" cy="4375150"/>
          </a:xfrm>
          <a:prstGeom prst="rect">
            <a:avLst/>
          </a:prstGeom>
          <a:solidFill>
            <a:schemeClr val="accent1">
              <a:lumMod val="20000"/>
              <a:lumOff val="80000"/>
              <a:alpha val="60000"/>
            </a:schemeClr>
          </a:solidFill>
          <a:ln w="9525">
            <a:noFill/>
            <a:miter lim="800000"/>
            <a:headEnd/>
            <a:tailEnd/>
          </a:ln>
        </p:spPr>
        <p:txBody>
          <a:bodyPr wrap="none" anchor="ctr"/>
          <a:lstStyle/>
          <a:p>
            <a:pPr defTabSz="912813">
              <a:defRPr/>
            </a:pPr>
            <a:endParaRPr lang="en-US" sz="1800">
              <a:solidFill>
                <a:srgbClr val="505050"/>
              </a:solidFill>
              <a:cs typeface="Arial" pitchFamily="34" charset="0"/>
            </a:endParaRPr>
          </a:p>
        </p:txBody>
      </p:sp>
      <p:sp>
        <p:nvSpPr>
          <p:cNvPr id="16" name="Rectangle 19"/>
          <p:cNvSpPr>
            <a:spLocks noChangeArrowheads="1"/>
          </p:cNvSpPr>
          <p:nvPr userDrawn="1"/>
        </p:nvSpPr>
        <p:spPr bwMode="auto">
          <a:xfrm>
            <a:off x="3515641" y="1422400"/>
            <a:ext cx="2486673" cy="4375150"/>
          </a:xfrm>
          <a:prstGeom prst="rect">
            <a:avLst/>
          </a:prstGeom>
          <a:solidFill>
            <a:schemeClr val="accent1">
              <a:lumMod val="20000"/>
              <a:lumOff val="80000"/>
              <a:alpha val="52000"/>
            </a:schemeClr>
          </a:solidFill>
          <a:ln w="9525">
            <a:noFill/>
            <a:miter lim="800000"/>
            <a:headEnd/>
            <a:tailEnd/>
          </a:ln>
        </p:spPr>
        <p:txBody>
          <a:bodyPr wrap="none" anchor="ctr"/>
          <a:lstStyle/>
          <a:p>
            <a:pPr defTabSz="912813">
              <a:defRPr/>
            </a:pPr>
            <a:endParaRPr lang="en-US" sz="1800">
              <a:solidFill>
                <a:srgbClr val="505050"/>
              </a:solidFill>
              <a:cs typeface="Arial" pitchFamily="34" charset="0"/>
            </a:endParaRPr>
          </a:p>
        </p:txBody>
      </p:sp>
      <p:sp>
        <p:nvSpPr>
          <p:cNvPr id="17" name="Rectangle 19"/>
          <p:cNvSpPr>
            <a:spLocks noChangeArrowheads="1"/>
          </p:cNvSpPr>
          <p:nvPr userDrawn="1"/>
        </p:nvSpPr>
        <p:spPr bwMode="auto">
          <a:xfrm>
            <a:off x="6230973" y="1422400"/>
            <a:ext cx="2485085" cy="4375150"/>
          </a:xfrm>
          <a:prstGeom prst="rect">
            <a:avLst/>
          </a:prstGeom>
          <a:solidFill>
            <a:schemeClr val="accent1">
              <a:lumMod val="20000"/>
              <a:lumOff val="80000"/>
              <a:alpha val="52000"/>
            </a:schemeClr>
          </a:solidFill>
          <a:ln w="9525">
            <a:noFill/>
            <a:miter lim="800000"/>
            <a:headEnd/>
            <a:tailEnd/>
          </a:ln>
        </p:spPr>
        <p:txBody>
          <a:bodyPr wrap="none" anchor="ctr"/>
          <a:lstStyle/>
          <a:p>
            <a:pPr defTabSz="912813">
              <a:defRPr/>
            </a:pPr>
            <a:endParaRPr lang="en-US" sz="1800">
              <a:solidFill>
                <a:srgbClr val="505050"/>
              </a:solidFill>
              <a:cs typeface="Arial" pitchFamily="34" charset="0"/>
            </a:endParaRPr>
          </a:p>
        </p:txBody>
      </p:sp>
      <p:sp>
        <p:nvSpPr>
          <p:cNvPr id="18" name="Rectangle 17"/>
          <p:cNvSpPr/>
          <p:nvPr userDrawn="1"/>
        </p:nvSpPr>
        <p:spPr>
          <a:xfrm>
            <a:off x="3515641" y="1531938"/>
            <a:ext cx="2486673" cy="474662"/>
          </a:xfrm>
          <a:prstGeom prst="rect">
            <a:avLst/>
          </a:prstGeom>
          <a:solidFill>
            <a:srgbClr val="00264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2813">
              <a:defRPr/>
            </a:pPr>
            <a:endParaRPr lang="en-US" sz="1800" dirty="0">
              <a:solidFill>
                <a:srgbClr val="EFEFEF"/>
              </a:solidFill>
            </a:endParaRPr>
          </a:p>
        </p:txBody>
      </p:sp>
      <p:sp>
        <p:nvSpPr>
          <p:cNvPr id="19" name="Rectangle 18"/>
          <p:cNvSpPr/>
          <p:nvPr userDrawn="1"/>
        </p:nvSpPr>
        <p:spPr>
          <a:xfrm>
            <a:off x="6230973" y="1541463"/>
            <a:ext cx="2485085" cy="474662"/>
          </a:xfrm>
          <a:prstGeom prst="rect">
            <a:avLst/>
          </a:prstGeom>
          <a:solidFill>
            <a:srgbClr val="00264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2813">
              <a:defRPr/>
            </a:pPr>
            <a:endParaRPr lang="en-US" sz="1800" dirty="0">
              <a:solidFill>
                <a:srgbClr val="EFEFEF"/>
              </a:solidFill>
            </a:endParaRPr>
          </a:p>
        </p:txBody>
      </p:sp>
      <p:sp>
        <p:nvSpPr>
          <p:cNvPr id="20" name="Rectangle 19"/>
          <p:cNvSpPr/>
          <p:nvPr userDrawn="1"/>
        </p:nvSpPr>
        <p:spPr>
          <a:xfrm>
            <a:off x="8986003" y="1555751"/>
            <a:ext cx="2486673" cy="474663"/>
          </a:xfrm>
          <a:prstGeom prst="rect">
            <a:avLst/>
          </a:prstGeom>
          <a:solidFill>
            <a:srgbClr val="00264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2813">
              <a:defRPr/>
            </a:pPr>
            <a:endParaRPr lang="en-US" sz="1800" dirty="0">
              <a:solidFill>
                <a:srgbClr val="EFEFEF"/>
              </a:solidFill>
            </a:endParaRPr>
          </a:p>
        </p:txBody>
      </p:sp>
      <p:sp>
        <p:nvSpPr>
          <p:cNvPr id="8" name="Title 36"/>
          <p:cNvSpPr>
            <a:spLocks noGrp="1"/>
          </p:cNvSpPr>
          <p:nvPr>
            <p:ph type="title"/>
          </p:nvPr>
        </p:nvSpPr>
        <p:spPr>
          <a:xfrm>
            <a:off x="609600" y="274639"/>
            <a:ext cx="10839216" cy="747897"/>
          </a:xfrm>
          <a:effectLst/>
        </p:spPr>
        <p:txBody>
          <a:bodyPr/>
          <a:lstStyle>
            <a:lvl1pPr>
              <a:defRPr spc="0"/>
            </a:lvl1pPr>
          </a:lstStyle>
          <a:p>
            <a:r>
              <a:rPr lang="en-US" smtClean="0"/>
              <a:t>Click to edit Master title style</a:t>
            </a:r>
            <a:endParaRPr lang="en-US" dirty="0"/>
          </a:p>
        </p:txBody>
      </p:sp>
      <p:sp>
        <p:nvSpPr>
          <p:cNvPr id="14" name="Text Placeholder 39"/>
          <p:cNvSpPr>
            <a:spLocks noGrp="1"/>
          </p:cNvSpPr>
          <p:nvPr>
            <p:ph type="body" sz="quarter" idx="17"/>
          </p:nvPr>
        </p:nvSpPr>
        <p:spPr>
          <a:xfrm>
            <a:off x="768552" y="1567542"/>
            <a:ext cx="2486136" cy="475013"/>
          </a:xfrm>
          <a:effectLst/>
        </p:spPr>
        <p:txBody>
          <a:bodyPr>
            <a:noAutofit/>
          </a:bodyPr>
          <a:lstStyle>
            <a:lvl1pPr marL="0" indent="0" algn="ctr">
              <a:lnSpc>
                <a:spcPct val="100000"/>
              </a:lnSpc>
              <a:buFontTx/>
              <a:buNone/>
              <a:defRPr sz="1600">
                <a:solidFill>
                  <a:srgbClr val="83B9DA"/>
                </a:solidFill>
                <a:latin typeface="+mj-lt"/>
              </a:defRPr>
            </a:lvl1pPr>
            <a:lvl2pPr marL="609494" indent="0">
              <a:buFontTx/>
              <a:buNone/>
              <a:defRPr/>
            </a:lvl2pPr>
            <a:lvl3pPr marL="1218986" indent="0">
              <a:buFontTx/>
              <a:buNone/>
              <a:defRPr/>
            </a:lvl3pPr>
            <a:lvl4pPr marL="1828480" indent="0">
              <a:buFontTx/>
              <a:buNone/>
              <a:defRPr/>
            </a:lvl4pPr>
            <a:lvl5pPr marL="2437973" indent="0">
              <a:buFontTx/>
              <a:buNone/>
              <a:defRPr/>
            </a:lvl5pPr>
          </a:lstStyle>
          <a:p>
            <a:pPr lvl="0"/>
            <a:r>
              <a:rPr lang="en-US" smtClean="0"/>
              <a:t>Click to edit Master text styles</a:t>
            </a:r>
          </a:p>
        </p:txBody>
      </p:sp>
      <p:sp>
        <p:nvSpPr>
          <p:cNvPr id="15" name="Text Placeholder 39"/>
          <p:cNvSpPr>
            <a:spLocks noGrp="1"/>
          </p:cNvSpPr>
          <p:nvPr>
            <p:ph type="body" sz="quarter" idx="21"/>
          </p:nvPr>
        </p:nvSpPr>
        <p:spPr>
          <a:xfrm>
            <a:off x="926517" y="2194942"/>
            <a:ext cx="2161872" cy="3422087"/>
          </a:xfrm>
          <a:effectLst/>
        </p:spPr>
        <p:txBody>
          <a:bodyPr>
            <a:noAutofit/>
          </a:bodyPr>
          <a:lstStyle>
            <a:lvl1pPr marL="0" indent="0" algn="l">
              <a:lnSpc>
                <a:spcPct val="100000"/>
              </a:lnSpc>
              <a:buFontTx/>
              <a:buNone/>
              <a:defRPr sz="1800">
                <a:solidFill>
                  <a:schemeClr val="bg1"/>
                </a:solidFill>
                <a:latin typeface="Segoe UI" pitchFamily="34" charset="0"/>
                <a:ea typeface="Segoe UI" pitchFamily="34" charset="0"/>
                <a:cs typeface="Segoe UI" pitchFamily="34" charset="0"/>
              </a:defRPr>
            </a:lvl1pPr>
            <a:lvl2pPr marL="609494" indent="0">
              <a:buFontTx/>
              <a:buNone/>
              <a:defRPr/>
            </a:lvl2pPr>
            <a:lvl3pPr marL="1218986" indent="0">
              <a:buFontTx/>
              <a:buNone/>
              <a:defRPr/>
            </a:lvl3pPr>
            <a:lvl4pPr marL="1828480" indent="0">
              <a:buFontTx/>
              <a:buNone/>
              <a:defRPr/>
            </a:lvl4pPr>
            <a:lvl5pPr marL="2437973" indent="0">
              <a:buFontTx/>
              <a:buNone/>
              <a:defRPr/>
            </a:lvl5pPr>
          </a:lstStyle>
          <a:p>
            <a:pPr lvl="0"/>
            <a:r>
              <a:rPr lang="en-US" smtClean="0"/>
              <a:t>Click to edit Master text styles</a:t>
            </a:r>
          </a:p>
        </p:txBody>
      </p:sp>
      <p:sp>
        <p:nvSpPr>
          <p:cNvPr id="32" name="Text Placeholder 39"/>
          <p:cNvSpPr>
            <a:spLocks noGrp="1"/>
          </p:cNvSpPr>
          <p:nvPr>
            <p:ph type="body" sz="quarter" idx="22"/>
          </p:nvPr>
        </p:nvSpPr>
        <p:spPr>
          <a:xfrm>
            <a:off x="3516013" y="1567542"/>
            <a:ext cx="2486136" cy="475013"/>
          </a:xfrm>
          <a:effectLst/>
        </p:spPr>
        <p:txBody>
          <a:bodyPr>
            <a:noAutofit/>
          </a:bodyPr>
          <a:lstStyle>
            <a:lvl1pPr marL="0" indent="0" algn="ctr">
              <a:lnSpc>
                <a:spcPct val="100000"/>
              </a:lnSpc>
              <a:buFontTx/>
              <a:buNone/>
              <a:defRPr sz="1600">
                <a:solidFill>
                  <a:srgbClr val="83B9DA"/>
                </a:solidFill>
                <a:latin typeface="+mj-lt"/>
              </a:defRPr>
            </a:lvl1pPr>
            <a:lvl2pPr marL="609494" indent="0">
              <a:buFontTx/>
              <a:buNone/>
              <a:defRPr/>
            </a:lvl2pPr>
            <a:lvl3pPr marL="1218986" indent="0">
              <a:buFontTx/>
              <a:buNone/>
              <a:defRPr/>
            </a:lvl3pPr>
            <a:lvl4pPr marL="1828480" indent="0">
              <a:buFontTx/>
              <a:buNone/>
              <a:defRPr/>
            </a:lvl4pPr>
            <a:lvl5pPr marL="2437973" indent="0">
              <a:buFontTx/>
              <a:buNone/>
              <a:defRPr/>
            </a:lvl5pPr>
          </a:lstStyle>
          <a:p>
            <a:pPr lvl="0"/>
            <a:r>
              <a:rPr lang="en-US" smtClean="0"/>
              <a:t>Click to edit Master text styles</a:t>
            </a:r>
          </a:p>
        </p:txBody>
      </p:sp>
      <p:sp>
        <p:nvSpPr>
          <p:cNvPr id="33" name="Text Placeholder 39"/>
          <p:cNvSpPr>
            <a:spLocks noGrp="1"/>
          </p:cNvSpPr>
          <p:nvPr>
            <p:ph type="body" sz="quarter" idx="23"/>
          </p:nvPr>
        </p:nvSpPr>
        <p:spPr>
          <a:xfrm>
            <a:off x="3673978" y="2194943"/>
            <a:ext cx="2161872" cy="3422087"/>
          </a:xfrm>
          <a:effectLst/>
        </p:spPr>
        <p:txBody>
          <a:bodyPr>
            <a:noAutofit/>
          </a:bodyPr>
          <a:lstStyle>
            <a:lvl1pPr marL="0" indent="0" algn="l">
              <a:lnSpc>
                <a:spcPct val="100000"/>
              </a:lnSpc>
              <a:buFontTx/>
              <a:buNone/>
              <a:defRPr sz="1800">
                <a:solidFill>
                  <a:schemeClr val="bg1"/>
                </a:solidFill>
                <a:latin typeface="Segoe UI" pitchFamily="34" charset="0"/>
                <a:ea typeface="Segoe UI" pitchFamily="34" charset="0"/>
                <a:cs typeface="Segoe UI" pitchFamily="34" charset="0"/>
              </a:defRPr>
            </a:lvl1pPr>
            <a:lvl2pPr marL="609494" indent="0">
              <a:buFontTx/>
              <a:buNone/>
              <a:defRPr/>
            </a:lvl2pPr>
            <a:lvl3pPr marL="1218986" indent="0">
              <a:buFontTx/>
              <a:buNone/>
              <a:defRPr/>
            </a:lvl3pPr>
            <a:lvl4pPr marL="1828480" indent="0">
              <a:buFontTx/>
              <a:buNone/>
              <a:defRPr/>
            </a:lvl4pPr>
            <a:lvl5pPr marL="2437973" indent="0">
              <a:buFontTx/>
              <a:buNone/>
              <a:defRPr/>
            </a:lvl5pPr>
          </a:lstStyle>
          <a:p>
            <a:pPr lvl="0"/>
            <a:r>
              <a:rPr lang="en-US" smtClean="0"/>
              <a:t>Click to edit Master text styles</a:t>
            </a:r>
          </a:p>
        </p:txBody>
      </p:sp>
      <p:sp>
        <p:nvSpPr>
          <p:cNvPr id="35" name="Text Placeholder 39"/>
          <p:cNvSpPr>
            <a:spLocks noGrp="1"/>
          </p:cNvSpPr>
          <p:nvPr>
            <p:ph type="body" sz="quarter" idx="24"/>
          </p:nvPr>
        </p:nvSpPr>
        <p:spPr>
          <a:xfrm>
            <a:off x="6230439" y="1577439"/>
            <a:ext cx="2486136" cy="475013"/>
          </a:xfrm>
          <a:effectLst/>
        </p:spPr>
        <p:txBody>
          <a:bodyPr>
            <a:noAutofit/>
          </a:bodyPr>
          <a:lstStyle>
            <a:lvl1pPr marL="0" indent="0" algn="ctr">
              <a:lnSpc>
                <a:spcPct val="100000"/>
              </a:lnSpc>
              <a:buFontTx/>
              <a:buNone/>
              <a:defRPr sz="1600">
                <a:solidFill>
                  <a:srgbClr val="83B9DA"/>
                </a:solidFill>
                <a:latin typeface="+mj-lt"/>
              </a:defRPr>
            </a:lvl1pPr>
            <a:lvl2pPr marL="609494" indent="0">
              <a:buFontTx/>
              <a:buNone/>
              <a:defRPr/>
            </a:lvl2pPr>
            <a:lvl3pPr marL="1218986" indent="0">
              <a:buFontTx/>
              <a:buNone/>
              <a:defRPr/>
            </a:lvl3pPr>
            <a:lvl4pPr marL="1828480" indent="0">
              <a:buFontTx/>
              <a:buNone/>
              <a:defRPr/>
            </a:lvl4pPr>
            <a:lvl5pPr marL="2437973" indent="0">
              <a:buFontTx/>
              <a:buNone/>
              <a:defRPr/>
            </a:lvl5pPr>
          </a:lstStyle>
          <a:p>
            <a:pPr lvl="0"/>
            <a:r>
              <a:rPr lang="en-US" smtClean="0"/>
              <a:t>Click to edit Master text styles</a:t>
            </a:r>
          </a:p>
        </p:txBody>
      </p:sp>
      <p:sp>
        <p:nvSpPr>
          <p:cNvPr id="36" name="Text Placeholder 39"/>
          <p:cNvSpPr>
            <a:spLocks noGrp="1"/>
          </p:cNvSpPr>
          <p:nvPr>
            <p:ph type="body" sz="quarter" idx="25"/>
          </p:nvPr>
        </p:nvSpPr>
        <p:spPr>
          <a:xfrm>
            <a:off x="6388404" y="2204839"/>
            <a:ext cx="2161872" cy="3422087"/>
          </a:xfrm>
          <a:effectLst/>
        </p:spPr>
        <p:txBody>
          <a:bodyPr>
            <a:noAutofit/>
          </a:bodyPr>
          <a:lstStyle>
            <a:lvl1pPr marL="0" indent="0" algn="l">
              <a:lnSpc>
                <a:spcPct val="100000"/>
              </a:lnSpc>
              <a:buFontTx/>
              <a:buNone/>
              <a:defRPr sz="1800">
                <a:solidFill>
                  <a:schemeClr val="bg1"/>
                </a:solidFill>
                <a:latin typeface="Segoe UI" pitchFamily="34" charset="0"/>
                <a:ea typeface="Segoe UI" pitchFamily="34" charset="0"/>
                <a:cs typeface="Segoe UI" pitchFamily="34" charset="0"/>
              </a:defRPr>
            </a:lvl1pPr>
            <a:lvl2pPr marL="609494" indent="0">
              <a:buFontTx/>
              <a:buNone/>
              <a:defRPr/>
            </a:lvl2pPr>
            <a:lvl3pPr marL="1218986" indent="0">
              <a:buFontTx/>
              <a:buNone/>
              <a:defRPr/>
            </a:lvl3pPr>
            <a:lvl4pPr marL="1828480" indent="0">
              <a:buFontTx/>
              <a:buNone/>
              <a:defRPr/>
            </a:lvl4pPr>
            <a:lvl5pPr marL="2437973" indent="0">
              <a:buFontTx/>
              <a:buNone/>
              <a:defRPr/>
            </a:lvl5pPr>
          </a:lstStyle>
          <a:p>
            <a:pPr lvl="0"/>
            <a:r>
              <a:rPr lang="en-US" smtClean="0"/>
              <a:t>Click to edit Master text styles</a:t>
            </a:r>
          </a:p>
        </p:txBody>
      </p:sp>
      <p:sp>
        <p:nvSpPr>
          <p:cNvPr id="41" name="Text Placeholder 39"/>
          <p:cNvSpPr>
            <a:spLocks noGrp="1"/>
          </p:cNvSpPr>
          <p:nvPr>
            <p:ph type="body" sz="quarter" idx="26"/>
          </p:nvPr>
        </p:nvSpPr>
        <p:spPr>
          <a:xfrm>
            <a:off x="8986233" y="1591294"/>
            <a:ext cx="2486136" cy="475013"/>
          </a:xfrm>
          <a:effectLst/>
        </p:spPr>
        <p:txBody>
          <a:bodyPr>
            <a:noAutofit/>
          </a:bodyPr>
          <a:lstStyle>
            <a:lvl1pPr marL="0" indent="0" algn="ctr">
              <a:lnSpc>
                <a:spcPct val="100000"/>
              </a:lnSpc>
              <a:buFontTx/>
              <a:buNone/>
              <a:defRPr sz="1600">
                <a:solidFill>
                  <a:srgbClr val="83B9DA"/>
                </a:solidFill>
                <a:latin typeface="+mj-lt"/>
              </a:defRPr>
            </a:lvl1pPr>
            <a:lvl2pPr marL="609494" indent="0">
              <a:buFontTx/>
              <a:buNone/>
              <a:defRPr/>
            </a:lvl2pPr>
            <a:lvl3pPr marL="1218986" indent="0">
              <a:buFontTx/>
              <a:buNone/>
              <a:defRPr/>
            </a:lvl3pPr>
            <a:lvl4pPr marL="1828480" indent="0">
              <a:buFontTx/>
              <a:buNone/>
              <a:defRPr/>
            </a:lvl4pPr>
            <a:lvl5pPr marL="2437973" indent="0">
              <a:buFontTx/>
              <a:buNone/>
              <a:defRPr/>
            </a:lvl5pPr>
          </a:lstStyle>
          <a:p>
            <a:pPr lvl="0"/>
            <a:r>
              <a:rPr lang="en-US" smtClean="0"/>
              <a:t>Click to edit Master text styles</a:t>
            </a:r>
          </a:p>
        </p:txBody>
      </p:sp>
      <p:sp>
        <p:nvSpPr>
          <p:cNvPr id="42" name="Text Placeholder 39"/>
          <p:cNvSpPr>
            <a:spLocks noGrp="1"/>
          </p:cNvSpPr>
          <p:nvPr>
            <p:ph type="body" sz="quarter" idx="27"/>
          </p:nvPr>
        </p:nvSpPr>
        <p:spPr>
          <a:xfrm>
            <a:off x="9144198" y="2218694"/>
            <a:ext cx="2161872" cy="3422087"/>
          </a:xfrm>
          <a:effectLst/>
        </p:spPr>
        <p:txBody>
          <a:bodyPr>
            <a:noAutofit/>
          </a:bodyPr>
          <a:lstStyle>
            <a:lvl1pPr marL="0" indent="0" algn="l">
              <a:lnSpc>
                <a:spcPct val="100000"/>
              </a:lnSpc>
              <a:buFontTx/>
              <a:buNone/>
              <a:defRPr sz="1800">
                <a:solidFill>
                  <a:schemeClr val="bg1"/>
                </a:solidFill>
                <a:latin typeface="Segoe UI" pitchFamily="34" charset="0"/>
                <a:ea typeface="Segoe UI" pitchFamily="34" charset="0"/>
                <a:cs typeface="Segoe UI" pitchFamily="34" charset="0"/>
              </a:defRPr>
            </a:lvl1pPr>
            <a:lvl2pPr marL="609494" indent="0">
              <a:buFontTx/>
              <a:buNone/>
              <a:defRPr/>
            </a:lvl2pPr>
            <a:lvl3pPr marL="1218986" indent="0">
              <a:buFontTx/>
              <a:buNone/>
              <a:defRPr/>
            </a:lvl3pPr>
            <a:lvl4pPr marL="1828480" indent="0">
              <a:buFontTx/>
              <a:buNone/>
              <a:defRPr/>
            </a:lvl4pPr>
            <a:lvl5pPr marL="2437973" indent="0">
              <a:buFontTx/>
              <a:buNone/>
              <a:defRPr/>
            </a:lvl5pPr>
          </a:lstStyle>
          <a:p>
            <a:pPr lvl="0"/>
            <a:r>
              <a:rPr lang="en-US" smtClean="0"/>
              <a:t>Click to edit Master text styles</a:t>
            </a:r>
          </a:p>
        </p:txBody>
      </p:sp>
      <p:sp>
        <p:nvSpPr>
          <p:cNvPr id="21" name="Date Placeholder 3"/>
          <p:cNvSpPr>
            <a:spLocks noGrp="1"/>
          </p:cNvSpPr>
          <p:nvPr>
            <p:ph type="dt" sz="half" idx="28"/>
          </p:nvPr>
        </p:nvSpPr>
        <p:spPr>
          <a:xfrm>
            <a:off x="609759" y="6356352"/>
            <a:ext cx="1422771" cy="365125"/>
          </a:xfrm>
          <a:prstGeom prst="rect">
            <a:avLst/>
          </a:prstGeom>
        </p:spPr>
        <p:txBody>
          <a:bodyPr/>
          <a:lstStyle>
            <a:lvl1pPr>
              <a:defRPr/>
            </a:lvl1pPr>
          </a:lstStyle>
          <a:p>
            <a:pPr defTabSz="912813" fontAlgn="base">
              <a:spcBef>
                <a:spcPct val="0"/>
              </a:spcBef>
              <a:spcAft>
                <a:spcPct val="0"/>
              </a:spcAft>
            </a:pPr>
            <a:fld id="{A2EB3428-0E6D-4488-8956-8CC4BF82B5FA}" type="datetime1">
              <a:rPr lang="en-US" smtClean="0">
                <a:solidFill>
                  <a:srgbClr val="505050"/>
                </a:solidFill>
                <a:cs typeface="Arial" pitchFamily="34" charset="0"/>
              </a:rPr>
              <a:pPr defTabSz="912813" fontAlgn="base">
                <a:spcBef>
                  <a:spcPct val="0"/>
                </a:spcBef>
                <a:spcAft>
                  <a:spcPct val="0"/>
                </a:spcAft>
              </a:pPr>
              <a:t>2/25/2015</a:t>
            </a:fld>
            <a:endParaRPr lang="en-US">
              <a:solidFill>
                <a:srgbClr val="505050"/>
              </a:solidFill>
              <a:cs typeface="Arial" pitchFamily="34" charset="0"/>
            </a:endParaRPr>
          </a:p>
        </p:txBody>
      </p:sp>
      <p:sp>
        <p:nvSpPr>
          <p:cNvPr id="22" name="Footer Placeholder 4"/>
          <p:cNvSpPr>
            <a:spLocks noGrp="1"/>
          </p:cNvSpPr>
          <p:nvPr>
            <p:ph type="ftr" sz="quarter" idx="29"/>
          </p:nvPr>
        </p:nvSpPr>
        <p:spPr>
          <a:xfrm>
            <a:off x="2515256" y="6356352"/>
            <a:ext cx="3860218" cy="365125"/>
          </a:xfrm>
          <a:prstGeom prst="rect">
            <a:avLst/>
          </a:prstGeom>
        </p:spPr>
        <p:txBody>
          <a:bodyPr/>
          <a:lstStyle>
            <a:lvl1pPr>
              <a:defRPr sz="800"/>
            </a:lvl1pPr>
          </a:lstStyle>
          <a:p>
            <a:pPr defTabSz="912813" fontAlgn="base">
              <a:spcBef>
                <a:spcPct val="0"/>
              </a:spcBef>
              <a:spcAft>
                <a:spcPct val="0"/>
              </a:spcAft>
            </a:pPr>
            <a:r>
              <a:rPr lang="en-US" smtClean="0">
                <a:solidFill>
                  <a:srgbClr val="505050"/>
                </a:solidFill>
                <a:cs typeface="Arial" pitchFamily="34" charset="0"/>
              </a:rPr>
              <a:t>Microsoft Confidential Version 0.8</a:t>
            </a:r>
            <a:endParaRPr lang="en-US">
              <a:solidFill>
                <a:srgbClr val="505050"/>
              </a:solidFill>
              <a:cs typeface="Arial" pitchFamily="34" charset="0"/>
            </a:endParaRPr>
          </a:p>
        </p:txBody>
      </p:sp>
      <p:sp>
        <p:nvSpPr>
          <p:cNvPr id="23" name="Slide Number Placeholder 5"/>
          <p:cNvSpPr>
            <a:spLocks noGrp="1"/>
          </p:cNvSpPr>
          <p:nvPr>
            <p:ph type="sldNum" sz="quarter" idx="30"/>
          </p:nvPr>
        </p:nvSpPr>
        <p:spPr>
          <a:xfrm>
            <a:off x="6843909" y="6356352"/>
            <a:ext cx="830478" cy="124650"/>
          </a:xfrm>
          <a:prstGeom prst="rect">
            <a:avLst/>
          </a:prstGeom>
        </p:spPr>
        <p:txBody>
          <a:bodyPr/>
          <a:lstStyle>
            <a:lvl1pPr>
              <a:defRPr/>
            </a:lvl1pPr>
          </a:lstStyle>
          <a:p>
            <a:fld id="{E6AE7E68-705D-4708-9254-FF70BEC0AF75}" type="slidenum">
              <a:rPr>
                <a:gradFill>
                  <a:gsLst>
                    <a:gs pos="0">
                      <a:srgbClr val="505050"/>
                    </a:gs>
                    <a:gs pos="100000">
                      <a:srgbClr val="505050"/>
                    </a:gs>
                  </a:gsLst>
                  <a:lin ang="5400000" scaled="0"/>
                </a:gradFill>
              </a:rPr>
              <a:pPr/>
              <a:t>‹#›</a:t>
            </a:fld>
            <a:endParaRPr>
              <a:gradFill>
                <a:gsLst>
                  <a:gs pos="0">
                    <a:srgbClr val="505050"/>
                  </a:gs>
                  <a:gs pos="100000">
                    <a:srgbClr val="505050"/>
                  </a:gs>
                </a:gsLst>
                <a:lin ang="5400000" scaled="0"/>
              </a:gradFill>
            </a:endParaRPr>
          </a:p>
        </p:txBody>
      </p:sp>
    </p:spTree>
    <p:extLst>
      <p:ext uri="{BB962C8B-B14F-4D97-AF65-F5344CB8AC3E}">
        <p14:creationId xmlns:p14="http://schemas.microsoft.com/office/powerpoint/2010/main" val="1468908959"/>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7" name="Title Placeholder 1"/>
          <p:cNvSpPr>
            <a:spLocks noGrp="1"/>
          </p:cNvSpPr>
          <p:nvPr>
            <p:ph type="title"/>
          </p:nvPr>
        </p:nvSpPr>
        <p:spPr bwMode="auto">
          <a:xfrm>
            <a:off x="435282" y="209704"/>
            <a:ext cx="11367872" cy="74789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smtClean="0"/>
              <a:t>Click to edit Master title style</a:t>
            </a:r>
          </a:p>
        </p:txBody>
      </p:sp>
    </p:spTree>
    <p:extLst>
      <p:ext uri="{BB962C8B-B14F-4D97-AF65-F5344CB8AC3E}">
        <p14:creationId xmlns:p14="http://schemas.microsoft.com/office/powerpoint/2010/main" val="1248348701"/>
      </p:ext>
    </p:extLst>
  </p:cSld>
  <p:clrMapOvr>
    <a:masterClrMapping/>
  </p:clrMapOvr>
  <p:transition>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Blank Accent Color 1">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89074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theme" Target="../theme/theme2.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26" Type="http://schemas.openxmlformats.org/officeDocument/2006/relationships/slideLayout" Target="../slideLayouts/slideLayout126.xml"/><Relationship Id="rId3" Type="http://schemas.openxmlformats.org/officeDocument/2006/relationships/slideLayout" Target="../slideLayouts/slideLayout103.xml"/><Relationship Id="rId21" Type="http://schemas.openxmlformats.org/officeDocument/2006/relationships/slideLayout" Target="../slideLayouts/slideLayout121.xml"/><Relationship Id="rId34" Type="http://schemas.openxmlformats.org/officeDocument/2006/relationships/theme" Target="../theme/theme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5" Type="http://schemas.openxmlformats.org/officeDocument/2006/relationships/slideLayout" Target="../slideLayouts/slideLayout125.xml"/><Relationship Id="rId33" Type="http://schemas.openxmlformats.org/officeDocument/2006/relationships/slideLayout" Target="../slideLayouts/slideLayout133.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slideLayout" Target="../slideLayouts/slideLayout120.xml"/><Relationship Id="rId29" Type="http://schemas.openxmlformats.org/officeDocument/2006/relationships/slideLayout" Target="../slideLayouts/slideLayout129.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24" Type="http://schemas.openxmlformats.org/officeDocument/2006/relationships/slideLayout" Target="../slideLayouts/slideLayout124.xml"/><Relationship Id="rId32" Type="http://schemas.openxmlformats.org/officeDocument/2006/relationships/slideLayout" Target="../slideLayouts/slideLayout132.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23" Type="http://schemas.openxmlformats.org/officeDocument/2006/relationships/slideLayout" Target="../slideLayouts/slideLayout123.xml"/><Relationship Id="rId28" Type="http://schemas.openxmlformats.org/officeDocument/2006/relationships/slideLayout" Target="../slideLayouts/slideLayout128.xml"/><Relationship Id="rId36" Type="http://schemas.openxmlformats.org/officeDocument/2006/relationships/image" Target="../media/image17.png"/><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31" Type="http://schemas.openxmlformats.org/officeDocument/2006/relationships/slideLayout" Target="../slideLayouts/slideLayout131.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slideLayout" Target="../slideLayouts/slideLayout122.xml"/><Relationship Id="rId27" Type="http://schemas.openxmlformats.org/officeDocument/2006/relationships/slideLayout" Target="../slideLayouts/slideLayout127.xml"/><Relationship Id="rId30" Type="http://schemas.openxmlformats.org/officeDocument/2006/relationships/slideLayout" Target="../slideLayouts/slideLayout130.xml"/><Relationship Id="rId35" Type="http://schemas.openxmlformats.org/officeDocument/2006/relationships/image" Target="../media/image1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5" Type="http://schemas.openxmlformats.org/officeDocument/2006/relationships/slideLayout" Target="../slideLayouts/slideLayout138.xml"/><Relationship Id="rId10" Type="http://schemas.openxmlformats.org/officeDocument/2006/relationships/theme" Target="../theme/theme4.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5" Type="http://schemas.openxmlformats.org/officeDocument/2006/relationships/slideLayout" Target="../slideLayouts/slideLayout147.xml"/><Relationship Id="rId10" Type="http://schemas.openxmlformats.org/officeDocument/2006/relationships/theme" Target="../theme/theme5.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lumMod val="50000"/>
          </a:schemeClr>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519248" y="228601"/>
            <a:ext cx="11151916" cy="74771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Click to edit Master title style</a:t>
            </a:r>
          </a:p>
        </p:txBody>
      </p:sp>
      <p:sp>
        <p:nvSpPr>
          <p:cNvPr id="4099" name="Text Placeholder 3"/>
          <p:cNvSpPr>
            <a:spLocks noGrp="1"/>
          </p:cNvSpPr>
          <p:nvPr>
            <p:ph type="body" idx="1"/>
          </p:nvPr>
        </p:nvSpPr>
        <p:spPr bwMode="auto">
          <a:xfrm>
            <a:off x="520836" y="1447801"/>
            <a:ext cx="11155093" cy="205581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4123345233"/>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 id="2147484260" r:id="rId12"/>
    <p:sldLayoutId id="2147484262" r:id="rId13"/>
    <p:sldLayoutId id="2147484263" r:id="rId14"/>
    <p:sldLayoutId id="2147484264" r:id="rId15"/>
    <p:sldLayoutId id="2147484271" r:id="rId16"/>
    <p:sldLayoutId id="2147484272" r:id="rId17"/>
    <p:sldLayoutId id="2147484273" r:id="rId18"/>
    <p:sldLayoutId id="2147484274" r:id="rId19"/>
    <p:sldLayoutId id="2147484276" r:id="rId20"/>
    <p:sldLayoutId id="2147484277" r:id="rId21"/>
    <p:sldLayoutId id="2147484278" r:id="rId22"/>
    <p:sldLayoutId id="2147484279" r:id="rId23"/>
    <p:sldLayoutId id="2147484361" r:id="rId24"/>
    <p:sldLayoutId id="2147484362" r:id="rId25"/>
    <p:sldLayoutId id="2147484363" r:id="rId26"/>
    <p:sldLayoutId id="2147484364" r:id="rId27"/>
    <p:sldLayoutId id="2147484365" r:id="rId28"/>
    <p:sldLayoutId id="2147484366" r:id="rId29"/>
    <p:sldLayoutId id="2147484367" r:id="rId30"/>
    <p:sldLayoutId id="2147484368" r:id="rId31"/>
    <p:sldLayoutId id="2147484369" r:id="rId32"/>
    <p:sldLayoutId id="2147484370" r:id="rId33"/>
    <p:sldLayoutId id="2147484371" r:id="rId34"/>
    <p:sldLayoutId id="2147484372" r:id="rId35"/>
    <p:sldLayoutId id="2147484373" r:id="rId36"/>
    <p:sldLayoutId id="2147484374" r:id="rId37"/>
    <p:sldLayoutId id="2147484375" r:id="rId38"/>
    <p:sldLayoutId id="2147484376" r:id="rId39"/>
    <p:sldLayoutId id="2147484377" r:id="rId40"/>
    <p:sldLayoutId id="2147484378" r:id="rId41"/>
    <p:sldLayoutId id="2147484379" r:id="rId42"/>
    <p:sldLayoutId id="2147484380" r:id="rId43"/>
    <p:sldLayoutId id="2147484381" r:id="rId44"/>
    <p:sldLayoutId id="2147484382" r:id="rId45"/>
    <p:sldLayoutId id="2147484383" r:id="rId46"/>
    <p:sldLayoutId id="2147484384" r:id="rId47"/>
    <p:sldLayoutId id="2147484394" r:id="rId48"/>
    <p:sldLayoutId id="2147484395" r:id="rId49"/>
    <p:sldLayoutId id="2147484396" r:id="rId50"/>
    <p:sldLayoutId id="2147484397" r:id="rId51"/>
    <p:sldLayoutId id="2147484398" r:id="rId52"/>
    <p:sldLayoutId id="2147484399" r:id="rId53"/>
    <p:sldLayoutId id="2147484400" r:id="rId54"/>
    <p:sldLayoutId id="2147484401" r:id="rId55"/>
    <p:sldLayoutId id="2147484402" r:id="rId56"/>
    <p:sldLayoutId id="2147484403" r:id="rId57"/>
    <p:sldLayoutId id="2147484404" r:id="rId58"/>
    <p:sldLayoutId id="2147484405" r:id="rId59"/>
    <p:sldLayoutId id="2147484406" r:id="rId60"/>
    <p:sldLayoutId id="2147484407" r:id="rId61"/>
    <p:sldLayoutId id="2147484408" r:id="rId62"/>
    <p:sldLayoutId id="2147484409" r:id="rId63"/>
    <p:sldLayoutId id="2147484410" r:id="rId64"/>
    <p:sldLayoutId id="2147484411" r:id="rId65"/>
    <p:sldLayoutId id="2147484412" r:id="rId66"/>
    <p:sldLayoutId id="2147484413" r:id="rId67"/>
    <p:sldLayoutId id="2147484414" r:id="rId68"/>
    <p:sldLayoutId id="2147484415" r:id="rId69"/>
    <p:sldLayoutId id="2147484416" r:id="rId70"/>
    <p:sldLayoutId id="2147484417" r:id="rId71"/>
    <p:sldLayoutId id="2147484462" r:id="rId72"/>
    <p:sldLayoutId id="2147484489" r:id="rId73"/>
    <p:sldLayoutId id="2147484524" r:id="rId74"/>
    <p:sldLayoutId id="2147484525" r:id="rId75"/>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dt="0"/>
  <p:txStyles>
    <p:titleStyle>
      <a:lvl1pPr algn="l" defTabSz="912813" rtl="0" eaLnBrk="0" fontAlgn="base" hangingPunct="0">
        <a:lnSpc>
          <a:spcPct val="90000"/>
        </a:lnSpc>
        <a:spcBef>
          <a:spcPct val="0"/>
        </a:spcBef>
        <a:spcAft>
          <a:spcPct val="0"/>
        </a:spcAft>
        <a:defRPr sz="5400">
          <a:solidFill>
            <a:schemeClr val="bg1"/>
          </a:solidFill>
          <a:latin typeface="+mj-lt"/>
          <a:ea typeface="+mj-ea"/>
          <a:cs typeface="+mj-cs"/>
        </a:defRPr>
      </a:lvl1pPr>
      <a:lvl2pPr algn="l" defTabSz="912813" rtl="0" eaLnBrk="0" fontAlgn="base" hangingPunct="0">
        <a:lnSpc>
          <a:spcPct val="90000"/>
        </a:lnSpc>
        <a:spcBef>
          <a:spcPct val="0"/>
        </a:spcBef>
        <a:spcAft>
          <a:spcPct val="0"/>
        </a:spcAft>
        <a:defRPr sz="5400">
          <a:solidFill>
            <a:schemeClr val="tx1"/>
          </a:solidFill>
          <a:latin typeface="Segoe UI Light" pitchFamily="34" charset="0"/>
          <a:cs typeface="Arial" pitchFamily="34" charset="0"/>
        </a:defRPr>
      </a:lvl2pPr>
      <a:lvl3pPr algn="l" defTabSz="912813" rtl="0" eaLnBrk="0" fontAlgn="base" hangingPunct="0">
        <a:lnSpc>
          <a:spcPct val="90000"/>
        </a:lnSpc>
        <a:spcBef>
          <a:spcPct val="0"/>
        </a:spcBef>
        <a:spcAft>
          <a:spcPct val="0"/>
        </a:spcAft>
        <a:defRPr sz="5400">
          <a:solidFill>
            <a:schemeClr val="tx1"/>
          </a:solidFill>
          <a:latin typeface="Segoe UI Light" pitchFamily="34" charset="0"/>
          <a:cs typeface="Arial" pitchFamily="34" charset="0"/>
        </a:defRPr>
      </a:lvl3pPr>
      <a:lvl4pPr algn="l" defTabSz="912813" rtl="0" eaLnBrk="0" fontAlgn="base" hangingPunct="0">
        <a:lnSpc>
          <a:spcPct val="90000"/>
        </a:lnSpc>
        <a:spcBef>
          <a:spcPct val="0"/>
        </a:spcBef>
        <a:spcAft>
          <a:spcPct val="0"/>
        </a:spcAft>
        <a:defRPr sz="5400">
          <a:solidFill>
            <a:schemeClr val="tx1"/>
          </a:solidFill>
          <a:latin typeface="Segoe UI Light" pitchFamily="34" charset="0"/>
          <a:cs typeface="Arial" pitchFamily="34" charset="0"/>
        </a:defRPr>
      </a:lvl4pPr>
      <a:lvl5pPr algn="l" defTabSz="912813" rtl="0" eaLnBrk="0" fontAlgn="base" hangingPunct="0">
        <a:lnSpc>
          <a:spcPct val="90000"/>
        </a:lnSpc>
        <a:spcBef>
          <a:spcPct val="0"/>
        </a:spcBef>
        <a:spcAft>
          <a:spcPct val="0"/>
        </a:spcAft>
        <a:defRPr sz="5400">
          <a:solidFill>
            <a:schemeClr val="tx1"/>
          </a:solidFill>
          <a:latin typeface="Segoe UI Light" pitchFamily="34" charset="0"/>
          <a:cs typeface="Arial" pitchFamily="34" charset="0"/>
        </a:defRPr>
      </a:lvl5pPr>
      <a:lvl6pPr marL="457200" algn="l" defTabSz="912813" rtl="0" fontAlgn="base">
        <a:lnSpc>
          <a:spcPct val="90000"/>
        </a:lnSpc>
        <a:spcBef>
          <a:spcPct val="0"/>
        </a:spcBef>
        <a:spcAft>
          <a:spcPct val="0"/>
        </a:spcAft>
        <a:defRPr sz="5400">
          <a:solidFill>
            <a:schemeClr val="tx1"/>
          </a:solidFill>
          <a:latin typeface="Segoe UI Light" pitchFamily="34" charset="0"/>
          <a:cs typeface="Arial" pitchFamily="34" charset="0"/>
        </a:defRPr>
      </a:lvl6pPr>
      <a:lvl7pPr marL="914400" algn="l" defTabSz="912813" rtl="0" fontAlgn="base">
        <a:lnSpc>
          <a:spcPct val="90000"/>
        </a:lnSpc>
        <a:spcBef>
          <a:spcPct val="0"/>
        </a:spcBef>
        <a:spcAft>
          <a:spcPct val="0"/>
        </a:spcAft>
        <a:defRPr sz="5400">
          <a:solidFill>
            <a:schemeClr val="tx1"/>
          </a:solidFill>
          <a:latin typeface="Segoe UI Light" pitchFamily="34" charset="0"/>
          <a:cs typeface="Arial" pitchFamily="34" charset="0"/>
        </a:defRPr>
      </a:lvl7pPr>
      <a:lvl8pPr marL="1371600" algn="l" defTabSz="912813" rtl="0" fontAlgn="base">
        <a:lnSpc>
          <a:spcPct val="90000"/>
        </a:lnSpc>
        <a:spcBef>
          <a:spcPct val="0"/>
        </a:spcBef>
        <a:spcAft>
          <a:spcPct val="0"/>
        </a:spcAft>
        <a:defRPr sz="5400">
          <a:solidFill>
            <a:schemeClr val="tx1"/>
          </a:solidFill>
          <a:latin typeface="Segoe UI Light" pitchFamily="34" charset="0"/>
          <a:cs typeface="Arial" pitchFamily="34" charset="0"/>
        </a:defRPr>
      </a:lvl8pPr>
      <a:lvl9pPr marL="1828800" algn="l" defTabSz="912813" rtl="0" fontAlgn="base">
        <a:lnSpc>
          <a:spcPct val="90000"/>
        </a:lnSpc>
        <a:spcBef>
          <a:spcPct val="0"/>
        </a:spcBef>
        <a:spcAft>
          <a:spcPct val="0"/>
        </a:spcAft>
        <a:defRPr sz="5400">
          <a:solidFill>
            <a:schemeClr val="tx1"/>
          </a:solidFill>
          <a:latin typeface="Segoe UI Light" pitchFamily="34" charset="0"/>
          <a:cs typeface="Arial" pitchFamily="34" charset="0"/>
        </a:defRPr>
      </a:lvl9pPr>
    </p:titleStyle>
    <p:bodyStyle>
      <a:lvl1pPr marL="339725" indent="-339725" algn="l" defTabSz="912813" rtl="0" eaLnBrk="0" fontAlgn="base" hangingPunct="0">
        <a:lnSpc>
          <a:spcPct val="90000"/>
        </a:lnSpc>
        <a:spcBef>
          <a:spcPct val="20000"/>
        </a:spcBef>
        <a:spcAft>
          <a:spcPct val="0"/>
        </a:spcAft>
        <a:buSzPct val="90000"/>
        <a:buFont typeface="Arial" pitchFamily="34" charset="0"/>
        <a:buChar char="•"/>
        <a:defRPr sz="3600">
          <a:solidFill>
            <a:schemeClr val="bg1"/>
          </a:solidFill>
          <a:latin typeface="+mn-lt"/>
          <a:ea typeface="+mn-ea"/>
          <a:cs typeface="+mn-cs"/>
        </a:defRPr>
      </a:lvl1pPr>
      <a:lvl2pPr marL="573088" indent="-233363" algn="l" defTabSz="912813" rtl="0" eaLnBrk="0" fontAlgn="base" hangingPunct="0">
        <a:lnSpc>
          <a:spcPct val="90000"/>
        </a:lnSpc>
        <a:spcBef>
          <a:spcPct val="20000"/>
        </a:spcBef>
        <a:spcAft>
          <a:spcPct val="0"/>
        </a:spcAft>
        <a:buSzPct val="90000"/>
        <a:buFont typeface="Wingdings" pitchFamily="2" charset="2"/>
        <a:buChar char=""/>
        <a:defRPr sz="2400">
          <a:solidFill>
            <a:schemeClr val="bg1"/>
          </a:solidFill>
          <a:latin typeface="Segoe UI" pitchFamily="34" charset="0"/>
          <a:cs typeface="+mn-cs"/>
        </a:defRPr>
      </a:lvl2pPr>
      <a:lvl3pPr marL="798513" indent="-225425" algn="l" defTabSz="912813" rtl="0" eaLnBrk="0" fontAlgn="base" hangingPunct="0">
        <a:lnSpc>
          <a:spcPct val="90000"/>
        </a:lnSpc>
        <a:spcBef>
          <a:spcPct val="20000"/>
        </a:spcBef>
        <a:spcAft>
          <a:spcPct val="0"/>
        </a:spcAft>
        <a:buSzPct val="90000"/>
        <a:buFont typeface="Wingdings" pitchFamily="2" charset="2"/>
        <a:buChar char=""/>
        <a:tabLst>
          <a:tab pos="798513" algn="l"/>
        </a:tabLst>
        <a:defRPr sz="2400">
          <a:solidFill>
            <a:schemeClr val="bg1"/>
          </a:solidFill>
          <a:latin typeface="Segoe UI" pitchFamily="34" charset="0"/>
          <a:cs typeface="+mn-cs"/>
        </a:defRPr>
      </a:lvl3pPr>
      <a:lvl4pPr marL="1030288" indent="-231775" algn="l" defTabSz="912813" rtl="0" eaLnBrk="0" fontAlgn="base" hangingPunct="0">
        <a:lnSpc>
          <a:spcPct val="90000"/>
        </a:lnSpc>
        <a:spcBef>
          <a:spcPct val="20000"/>
        </a:spcBef>
        <a:spcAft>
          <a:spcPct val="0"/>
        </a:spcAft>
        <a:buSzPct val="90000"/>
        <a:buFont typeface="Wingdings" pitchFamily="2" charset="2"/>
        <a:buChar char=""/>
        <a:defRPr sz="2000">
          <a:solidFill>
            <a:schemeClr val="bg1"/>
          </a:solidFill>
          <a:latin typeface="Segoe UI" pitchFamily="34" charset="0"/>
          <a:cs typeface="+mn-cs"/>
        </a:defRPr>
      </a:lvl4pPr>
      <a:lvl5pPr marL="1255713" indent="-225425" algn="l" defTabSz="912813" rtl="0" eaLnBrk="0" fontAlgn="base" hangingPunct="0">
        <a:lnSpc>
          <a:spcPct val="90000"/>
        </a:lnSpc>
        <a:spcBef>
          <a:spcPct val="20000"/>
        </a:spcBef>
        <a:spcAft>
          <a:spcPct val="0"/>
        </a:spcAft>
        <a:buSzPct val="90000"/>
        <a:buFont typeface="Wingdings" pitchFamily="2" charset="2"/>
        <a:buChar char=""/>
        <a:tabLst>
          <a:tab pos="1255713" algn="l"/>
        </a:tabLst>
        <a:defRPr sz="2000">
          <a:solidFill>
            <a:schemeClr val="bg1"/>
          </a:solidFill>
          <a:latin typeface="Segoe UI" pitchFamily="34" charset="0"/>
          <a:cs typeface="+mn-cs"/>
        </a:defRPr>
      </a:lvl5pPr>
      <a:lvl6pPr marL="1712913" indent="-225425" algn="l" defTabSz="912813" rtl="0" fontAlgn="base">
        <a:lnSpc>
          <a:spcPct val="90000"/>
        </a:lnSpc>
        <a:spcBef>
          <a:spcPct val="20000"/>
        </a:spcBef>
        <a:spcAft>
          <a:spcPct val="0"/>
        </a:spcAft>
        <a:buSzPct val="90000"/>
        <a:buFont typeface="Wingdings" pitchFamily="2" charset="2"/>
        <a:buChar char=""/>
        <a:tabLst>
          <a:tab pos="1255713" algn="l"/>
        </a:tabLst>
        <a:defRPr sz="2000">
          <a:solidFill>
            <a:schemeClr val="tx1"/>
          </a:solidFill>
          <a:latin typeface="Segoe UI" pitchFamily="34" charset="0"/>
          <a:cs typeface="+mn-cs"/>
        </a:defRPr>
      </a:lvl6pPr>
      <a:lvl7pPr marL="2170113" indent="-225425" algn="l" defTabSz="912813" rtl="0" fontAlgn="base">
        <a:lnSpc>
          <a:spcPct val="90000"/>
        </a:lnSpc>
        <a:spcBef>
          <a:spcPct val="20000"/>
        </a:spcBef>
        <a:spcAft>
          <a:spcPct val="0"/>
        </a:spcAft>
        <a:buSzPct val="90000"/>
        <a:buFont typeface="Wingdings" pitchFamily="2" charset="2"/>
        <a:buChar char=""/>
        <a:tabLst>
          <a:tab pos="1255713" algn="l"/>
        </a:tabLst>
        <a:defRPr sz="2000">
          <a:solidFill>
            <a:schemeClr val="tx1"/>
          </a:solidFill>
          <a:latin typeface="Segoe UI" pitchFamily="34" charset="0"/>
          <a:cs typeface="+mn-cs"/>
        </a:defRPr>
      </a:lvl7pPr>
      <a:lvl8pPr marL="2627313" indent="-225425" algn="l" defTabSz="912813" rtl="0" fontAlgn="base">
        <a:lnSpc>
          <a:spcPct val="90000"/>
        </a:lnSpc>
        <a:spcBef>
          <a:spcPct val="20000"/>
        </a:spcBef>
        <a:spcAft>
          <a:spcPct val="0"/>
        </a:spcAft>
        <a:buSzPct val="90000"/>
        <a:buFont typeface="Wingdings" pitchFamily="2" charset="2"/>
        <a:buChar char=""/>
        <a:tabLst>
          <a:tab pos="1255713" algn="l"/>
        </a:tabLst>
        <a:defRPr sz="2000">
          <a:solidFill>
            <a:schemeClr val="tx1"/>
          </a:solidFill>
          <a:latin typeface="Segoe UI" pitchFamily="34" charset="0"/>
          <a:cs typeface="+mn-cs"/>
        </a:defRPr>
      </a:lvl8pPr>
      <a:lvl9pPr marL="3084513" indent="-225425" algn="l" defTabSz="912813" rtl="0" fontAlgn="base">
        <a:lnSpc>
          <a:spcPct val="90000"/>
        </a:lnSpc>
        <a:spcBef>
          <a:spcPct val="20000"/>
        </a:spcBef>
        <a:spcAft>
          <a:spcPct val="0"/>
        </a:spcAft>
        <a:buSzPct val="90000"/>
        <a:buFont typeface="Wingdings" pitchFamily="2" charset="2"/>
        <a:buChar char=""/>
        <a:tabLst>
          <a:tab pos="1255713" algn="l"/>
        </a:tabLst>
        <a:defRPr sz="2000">
          <a:solidFill>
            <a:schemeClr val="tx1"/>
          </a:solidFill>
          <a:latin typeface="Segoe UI" pitchFamily="34" charset="0"/>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126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248" y="228601"/>
            <a:ext cx="11151916" cy="747897"/>
          </a:xfrm>
          <a:prstGeom prst="rect">
            <a:avLst/>
          </a:prstGeom>
        </p:spPr>
        <p:txBody>
          <a:bodyPr vert="horz" wrap="square" lIns="0" tIns="0" rIns="0" bIns="0" numCol="1" anchor="t" anchorCtr="0" compatLnSpc="1">
            <a:prstTxWarp prst="textNoShape">
              <a:avLst/>
            </a:prstTxWarp>
            <a:spAutoFit/>
          </a:bodyPr>
          <a:lstStyle/>
          <a:p>
            <a:pPr lvl="0"/>
            <a:r>
              <a:rPr lang="en-US" smtClean="0"/>
              <a:t>Click to edit Master title style</a:t>
            </a:r>
          </a:p>
        </p:txBody>
      </p:sp>
      <p:sp>
        <p:nvSpPr>
          <p:cNvPr id="4" name="Text Placeholder 3"/>
          <p:cNvSpPr>
            <a:spLocks noGrp="1"/>
          </p:cNvSpPr>
          <p:nvPr>
            <p:ph type="body" idx="1"/>
          </p:nvPr>
        </p:nvSpPr>
        <p:spPr>
          <a:xfrm>
            <a:off x="520836" y="1447801"/>
            <a:ext cx="11155093" cy="2055813"/>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Slide Number Placeholder 2"/>
          <p:cNvSpPr>
            <a:spLocks noGrp="1"/>
          </p:cNvSpPr>
          <p:nvPr>
            <p:ph type="sldNum" sz="quarter" idx="4"/>
          </p:nvPr>
        </p:nvSpPr>
        <p:spPr>
          <a:xfrm>
            <a:off x="11447269" y="6429375"/>
            <a:ext cx="228660" cy="124650"/>
          </a:xfrm>
          <a:prstGeom prst="rect">
            <a:avLst/>
          </a:prstGeom>
          <a:noFill/>
        </p:spPr>
        <p:txBody>
          <a:bodyPr wrap="square" lIns="0" tIns="0" rIns="0" bIns="0" rtlCol="0">
            <a:spAutoFit/>
          </a:bodyPr>
          <a:lstStyle>
            <a:lvl1pPr algn="l" defTabSz="914363" fontAlgn="auto">
              <a:lnSpc>
                <a:spcPct val="90000"/>
              </a:lnSpc>
              <a:spcBef>
                <a:spcPts val="0"/>
              </a:spcBef>
              <a:spcAft>
                <a:spcPts val="0"/>
              </a:spcAft>
              <a:defRPr lang="en-US" sz="900" spc="-20" baseline="0">
                <a:gradFill>
                  <a:gsLst>
                    <a:gs pos="0">
                      <a:schemeClr val="tx1"/>
                    </a:gs>
                    <a:gs pos="100000">
                      <a:schemeClr val="tx1"/>
                    </a:gs>
                  </a:gsLst>
                  <a:lin ang="5400000" scaled="0"/>
                </a:gradFill>
                <a:latin typeface="+mn-lt"/>
                <a:cs typeface="+mn-cs"/>
              </a:defRPr>
            </a:lvl1pPr>
          </a:lstStyle>
          <a:p>
            <a:pPr>
              <a:defRPr/>
            </a:pPr>
            <a:fld id="{445B6DDF-A1D4-478C-9FB7-688E3AE8A0C5}" type="slidenum">
              <a:rPr>
                <a:gradFill>
                  <a:gsLst>
                    <a:gs pos="0">
                      <a:srgbClr val="505050"/>
                    </a:gs>
                    <a:gs pos="100000">
                      <a:srgbClr val="505050"/>
                    </a:gs>
                  </a:gsLst>
                  <a:lin ang="5400000" scaled="0"/>
                </a:gradFill>
              </a:rPr>
              <a:pPr>
                <a:defRPr/>
              </a:pPr>
              <a:t>‹#›</a:t>
            </a:fld>
            <a:endParaRPr dirty="0">
              <a:gradFill>
                <a:gsLst>
                  <a:gs pos="0">
                    <a:srgbClr val="505050"/>
                  </a:gs>
                  <a:gs pos="100000">
                    <a:srgbClr val="505050"/>
                  </a:gs>
                </a:gsLst>
                <a:lin ang="5400000" scaled="0"/>
              </a:gradFill>
            </a:endParaRPr>
          </a:p>
        </p:txBody>
      </p:sp>
      <p:sp>
        <p:nvSpPr>
          <p:cNvPr id="5" name="TextBox 4"/>
          <p:cNvSpPr txBox="1"/>
          <p:nvPr/>
        </p:nvSpPr>
        <p:spPr>
          <a:xfrm>
            <a:off x="7424568" y="6426994"/>
            <a:ext cx="3789278" cy="124650"/>
          </a:xfrm>
          <a:prstGeom prst="rect">
            <a:avLst/>
          </a:prstGeom>
          <a:noFill/>
        </p:spPr>
        <p:txBody>
          <a:bodyPr lIns="0" tIns="0" rIns="0" bIns="0">
            <a:spAutoFit/>
          </a:bodyPr>
          <a:lstStyle>
            <a:defPPr>
              <a:defRPr lang="en-US"/>
            </a:defPPr>
            <a:lvl1pPr algn="r">
              <a:lnSpc>
                <a:spcPct val="90000"/>
              </a:lnSpc>
              <a:defRPr sz="900" spc="-20" baseline="0">
                <a:gradFill>
                  <a:gsLst>
                    <a:gs pos="0">
                      <a:schemeClr val="tx1"/>
                    </a:gs>
                    <a:gs pos="100000">
                      <a:schemeClr val="tx1"/>
                    </a:gs>
                  </a:gsLst>
                  <a:lin ang="5400000" scaled="0"/>
                </a:gradFill>
              </a:defRPr>
            </a:lvl1pPr>
          </a:lstStyle>
          <a:p>
            <a:pPr defTabSz="914363">
              <a:defRPr/>
            </a:pPr>
            <a:r>
              <a:rPr lang="en-US" sz="900" dirty="0" smtClean="0">
                <a:gradFill>
                  <a:gsLst>
                    <a:gs pos="0">
                      <a:srgbClr val="505050"/>
                    </a:gs>
                    <a:gs pos="100000">
                      <a:srgbClr val="505050"/>
                    </a:gs>
                  </a:gsLst>
                  <a:lin ang="5400000" scaled="0"/>
                </a:gradFill>
                <a:cs typeface="Arial" pitchFamily="34" charset="0"/>
              </a:rPr>
              <a:t>WSMM</a:t>
            </a:r>
          </a:p>
        </p:txBody>
      </p:sp>
      <p:sp>
        <p:nvSpPr>
          <p:cNvPr id="8" name="TextBox 7"/>
          <p:cNvSpPr txBox="1"/>
          <p:nvPr/>
        </p:nvSpPr>
        <p:spPr>
          <a:xfrm>
            <a:off x="11218609" y="6459536"/>
            <a:ext cx="228660" cy="83100"/>
          </a:xfrm>
          <a:prstGeom prst="rect">
            <a:avLst/>
          </a:prstGeom>
          <a:noFill/>
        </p:spPr>
        <p:txBody>
          <a:bodyPr lIns="0" tIns="0" rIns="0" bIns="0">
            <a:spAutoFit/>
          </a:bodyPr>
          <a:lstStyle/>
          <a:p>
            <a:pPr algn="ctr" defTabSz="914363">
              <a:lnSpc>
                <a:spcPct val="90000"/>
              </a:lnSpc>
              <a:defRPr/>
            </a:pPr>
            <a:r>
              <a:rPr lang="en-US" sz="900" spc="-20" baseline="10000" dirty="0">
                <a:gradFill>
                  <a:gsLst>
                    <a:gs pos="0">
                      <a:srgbClr val="00188F"/>
                    </a:gs>
                    <a:gs pos="100000">
                      <a:srgbClr val="00188F"/>
                    </a:gs>
                  </a:gsLst>
                  <a:lin ang="5400000" scaled="0"/>
                </a:gradFill>
                <a:latin typeface="Segoe UI Light"/>
                <a:cs typeface="Arial" pitchFamily="34" charset="0"/>
              </a:rPr>
              <a:t>||</a:t>
            </a:r>
          </a:p>
        </p:txBody>
      </p:sp>
      <p:sp>
        <p:nvSpPr>
          <p:cNvPr id="7" name="Rectangle 6"/>
          <p:cNvSpPr/>
          <p:nvPr userDrawn="1"/>
        </p:nvSpPr>
        <p:spPr bwMode="auto">
          <a:xfrm>
            <a:off x="10135651" y="5867400"/>
            <a:ext cx="2057936" cy="990600"/>
          </a:xfrm>
          <a:prstGeom prst="rect">
            <a:avLst/>
          </a:prstGeom>
          <a:solidFill>
            <a:schemeClr val="accent1">
              <a:lumMod val="75000"/>
            </a:scheme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lnSpc>
                <a:spcPct val="90000"/>
              </a:lnSpc>
              <a:spcBef>
                <a:spcPct val="0"/>
              </a:spcBef>
              <a:spcAft>
                <a:spcPct val="0"/>
              </a:spcAft>
            </a:pPr>
            <a:endParaRPr lang="en-US" sz="2000" spc="-50" dirty="0" smtClean="0">
              <a:gradFill>
                <a:gsLst>
                  <a:gs pos="0">
                    <a:srgbClr val="EFEFEF"/>
                  </a:gs>
                  <a:gs pos="100000">
                    <a:srgbClr val="EFEFEF"/>
                  </a:gs>
                </a:gsLst>
                <a:lin ang="5400000" scaled="0"/>
              </a:gradFill>
            </a:endParaRPr>
          </a:p>
        </p:txBody>
      </p:sp>
    </p:spTree>
    <p:extLst>
      <p:ext uri="{BB962C8B-B14F-4D97-AF65-F5344CB8AC3E}">
        <p14:creationId xmlns:p14="http://schemas.microsoft.com/office/powerpoint/2010/main" val="3152973808"/>
      </p:ext>
    </p:extLst>
  </p:cSld>
  <p:clrMap bg1="lt1" tx1="dk1" bg2="lt2" tx2="dk2" accent1="accent1" accent2="accent2" accent3="accent3" accent4="accent4" accent5="accent5" accent6="accent6" hlink="hlink" folHlink="folHlink"/>
  <p:sldLayoutIdLst>
    <p:sldLayoutId id="2147484464" r:id="rId1"/>
    <p:sldLayoutId id="2147484465" r:id="rId2"/>
    <p:sldLayoutId id="2147484466" r:id="rId3"/>
    <p:sldLayoutId id="2147484467" r:id="rId4"/>
    <p:sldLayoutId id="2147484468" r:id="rId5"/>
    <p:sldLayoutId id="2147484469" r:id="rId6"/>
    <p:sldLayoutId id="2147484470" r:id="rId7"/>
    <p:sldLayoutId id="2147484471" r:id="rId8"/>
    <p:sldLayoutId id="2147484472" r:id="rId9"/>
    <p:sldLayoutId id="2147484473" r:id="rId10"/>
    <p:sldLayoutId id="2147484474" r:id="rId11"/>
    <p:sldLayoutId id="2147484475" r:id="rId12"/>
    <p:sldLayoutId id="2147484476" r:id="rId13"/>
    <p:sldLayoutId id="2147484477" r:id="rId14"/>
    <p:sldLayoutId id="2147484478" r:id="rId15"/>
    <p:sldLayoutId id="2147484479" r:id="rId16"/>
    <p:sldLayoutId id="2147484480" r:id="rId17"/>
    <p:sldLayoutId id="2147484481" r:id="rId18"/>
    <p:sldLayoutId id="2147484482" r:id="rId19"/>
    <p:sldLayoutId id="2147484483" r:id="rId20"/>
    <p:sldLayoutId id="2147484484" r:id="rId21"/>
    <p:sldLayoutId id="2147484485" r:id="rId22"/>
    <p:sldLayoutId id="2147484486" r:id="rId23"/>
    <p:sldLayoutId id="2147484487" r:id="rId24"/>
    <p:sldLayoutId id="2147484488" r:id="rId25"/>
  </p:sldLayoutIdLst>
  <p:transition>
    <p:fade/>
  </p:transition>
  <p:timing>
    <p:tnLst>
      <p:par>
        <p:cTn id="1" dur="indefinite" restart="never" nodeType="tmRoot"/>
      </p:par>
    </p:tnLst>
  </p:timing>
  <p:hf hdr="0" dt="0"/>
  <p:txStyles>
    <p:titleStyle>
      <a:lvl1pPr algn="l" defTabSz="912813" rtl="0" eaLnBrk="0" fontAlgn="base" hangingPunct="0">
        <a:lnSpc>
          <a:spcPct val="90000"/>
        </a:lnSpc>
        <a:spcBef>
          <a:spcPct val="0"/>
        </a:spcBef>
        <a:spcAft>
          <a:spcPct val="0"/>
        </a:spcAft>
        <a:defRPr lang="en-US" sz="5400" kern="1200" spc="-100" dirty="0">
          <a:ln w="3175">
            <a:noFill/>
          </a:ln>
          <a:solidFill>
            <a:schemeClr val="bg1"/>
          </a:solidFill>
          <a:latin typeface="+mj-lt"/>
          <a:ea typeface="+mn-ea"/>
          <a:cs typeface="Arial" charset="0"/>
        </a:defRPr>
      </a:lvl1pPr>
      <a:lvl2pPr algn="l" defTabSz="912813" rtl="0" eaLnBrk="0" fontAlgn="base" hangingPunct="0">
        <a:lnSpc>
          <a:spcPct val="90000"/>
        </a:lnSpc>
        <a:spcBef>
          <a:spcPct val="0"/>
        </a:spcBef>
        <a:spcAft>
          <a:spcPct val="0"/>
        </a:spcAft>
        <a:defRPr sz="5400">
          <a:solidFill>
            <a:schemeClr val="tx2"/>
          </a:solidFill>
          <a:latin typeface="Segoe UI Light" pitchFamily="34" charset="0"/>
          <a:cs typeface="Arial" pitchFamily="34" charset="0"/>
        </a:defRPr>
      </a:lvl2pPr>
      <a:lvl3pPr algn="l" defTabSz="912813" rtl="0" eaLnBrk="0" fontAlgn="base" hangingPunct="0">
        <a:lnSpc>
          <a:spcPct val="90000"/>
        </a:lnSpc>
        <a:spcBef>
          <a:spcPct val="0"/>
        </a:spcBef>
        <a:spcAft>
          <a:spcPct val="0"/>
        </a:spcAft>
        <a:defRPr sz="5400">
          <a:solidFill>
            <a:schemeClr val="tx2"/>
          </a:solidFill>
          <a:latin typeface="Segoe UI Light" pitchFamily="34" charset="0"/>
          <a:cs typeface="Arial" pitchFamily="34" charset="0"/>
        </a:defRPr>
      </a:lvl3pPr>
      <a:lvl4pPr algn="l" defTabSz="912813" rtl="0" eaLnBrk="0" fontAlgn="base" hangingPunct="0">
        <a:lnSpc>
          <a:spcPct val="90000"/>
        </a:lnSpc>
        <a:spcBef>
          <a:spcPct val="0"/>
        </a:spcBef>
        <a:spcAft>
          <a:spcPct val="0"/>
        </a:spcAft>
        <a:defRPr sz="5400">
          <a:solidFill>
            <a:schemeClr val="tx2"/>
          </a:solidFill>
          <a:latin typeface="Segoe UI Light" pitchFamily="34" charset="0"/>
          <a:cs typeface="Arial" pitchFamily="34" charset="0"/>
        </a:defRPr>
      </a:lvl4pPr>
      <a:lvl5pPr algn="l" defTabSz="912813" rtl="0" eaLnBrk="0" fontAlgn="base" hangingPunct="0">
        <a:lnSpc>
          <a:spcPct val="90000"/>
        </a:lnSpc>
        <a:spcBef>
          <a:spcPct val="0"/>
        </a:spcBef>
        <a:spcAft>
          <a:spcPct val="0"/>
        </a:spcAft>
        <a:defRPr sz="5400">
          <a:solidFill>
            <a:schemeClr val="tx2"/>
          </a:solidFill>
          <a:latin typeface="Segoe UI Light" pitchFamily="34" charset="0"/>
          <a:cs typeface="Arial" pitchFamily="34" charset="0"/>
        </a:defRPr>
      </a:lvl5pPr>
      <a:lvl6pPr marL="457200" algn="l" defTabSz="912813" rtl="0" fontAlgn="base">
        <a:lnSpc>
          <a:spcPct val="90000"/>
        </a:lnSpc>
        <a:spcBef>
          <a:spcPct val="0"/>
        </a:spcBef>
        <a:spcAft>
          <a:spcPct val="0"/>
        </a:spcAft>
        <a:defRPr sz="5400">
          <a:solidFill>
            <a:schemeClr val="tx2"/>
          </a:solidFill>
          <a:latin typeface="Segoe UI Light" pitchFamily="34" charset="0"/>
          <a:cs typeface="Arial" pitchFamily="34" charset="0"/>
        </a:defRPr>
      </a:lvl6pPr>
      <a:lvl7pPr marL="914400" algn="l" defTabSz="912813" rtl="0" fontAlgn="base">
        <a:lnSpc>
          <a:spcPct val="90000"/>
        </a:lnSpc>
        <a:spcBef>
          <a:spcPct val="0"/>
        </a:spcBef>
        <a:spcAft>
          <a:spcPct val="0"/>
        </a:spcAft>
        <a:defRPr sz="5400">
          <a:solidFill>
            <a:schemeClr val="tx2"/>
          </a:solidFill>
          <a:latin typeface="Segoe UI Light" pitchFamily="34" charset="0"/>
          <a:cs typeface="Arial" pitchFamily="34" charset="0"/>
        </a:defRPr>
      </a:lvl7pPr>
      <a:lvl8pPr marL="1371600" algn="l" defTabSz="912813" rtl="0" fontAlgn="base">
        <a:lnSpc>
          <a:spcPct val="90000"/>
        </a:lnSpc>
        <a:spcBef>
          <a:spcPct val="0"/>
        </a:spcBef>
        <a:spcAft>
          <a:spcPct val="0"/>
        </a:spcAft>
        <a:defRPr sz="5400">
          <a:solidFill>
            <a:schemeClr val="tx2"/>
          </a:solidFill>
          <a:latin typeface="Segoe UI Light" pitchFamily="34" charset="0"/>
          <a:cs typeface="Arial" pitchFamily="34" charset="0"/>
        </a:defRPr>
      </a:lvl8pPr>
      <a:lvl9pPr marL="1828800" algn="l" defTabSz="912813" rtl="0" fontAlgn="base">
        <a:lnSpc>
          <a:spcPct val="90000"/>
        </a:lnSpc>
        <a:spcBef>
          <a:spcPct val="0"/>
        </a:spcBef>
        <a:spcAft>
          <a:spcPct val="0"/>
        </a:spcAft>
        <a:defRPr sz="5400">
          <a:solidFill>
            <a:schemeClr val="tx2"/>
          </a:solidFill>
          <a:latin typeface="Segoe UI Light" pitchFamily="34" charset="0"/>
          <a:cs typeface="Arial" pitchFamily="34" charset="0"/>
        </a:defRPr>
      </a:lvl9pPr>
    </p:titleStyle>
    <p:bodyStyle>
      <a:lvl1pPr marL="339725" indent="-339725" algn="l" defTabSz="912813" rtl="0" eaLnBrk="0" fontAlgn="base" hangingPunct="0">
        <a:lnSpc>
          <a:spcPct val="90000"/>
        </a:lnSpc>
        <a:spcBef>
          <a:spcPct val="20000"/>
        </a:spcBef>
        <a:spcAft>
          <a:spcPct val="0"/>
        </a:spcAft>
        <a:buSzPct val="90000"/>
        <a:buFont typeface="Arial" pitchFamily="34" charset="0"/>
        <a:buChar char="•"/>
        <a:defRPr sz="3600" kern="1200" spc="-70">
          <a:solidFill>
            <a:schemeClr val="bg1"/>
          </a:solidFill>
          <a:latin typeface="+mj-lt"/>
          <a:ea typeface="+mn-ea"/>
          <a:cs typeface="+mn-cs"/>
        </a:defRPr>
      </a:lvl1pPr>
      <a:lvl2pPr marL="573088" indent="-233363" algn="l" defTabSz="912813" rtl="0" eaLnBrk="0" fontAlgn="base" hangingPunct="0">
        <a:lnSpc>
          <a:spcPct val="90000"/>
        </a:lnSpc>
        <a:spcBef>
          <a:spcPct val="20000"/>
        </a:spcBef>
        <a:spcAft>
          <a:spcPct val="0"/>
        </a:spcAft>
        <a:buSzPct val="90000"/>
        <a:buFont typeface="Wingdings" pitchFamily="2" charset="2"/>
        <a:buChar char=""/>
        <a:defRPr sz="2400" kern="1200">
          <a:solidFill>
            <a:schemeClr val="bg1"/>
          </a:solidFill>
          <a:latin typeface="+mn-lt"/>
          <a:ea typeface="+mn-ea"/>
          <a:cs typeface="+mn-cs"/>
        </a:defRPr>
      </a:lvl2pPr>
      <a:lvl3pPr marL="798513" indent="-225425" algn="l" defTabSz="912813" rtl="0" eaLnBrk="0" fontAlgn="base" hangingPunct="0">
        <a:lnSpc>
          <a:spcPct val="90000"/>
        </a:lnSpc>
        <a:spcBef>
          <a:spcPct val="20000"/>
        </a:spcBef>
        <a:spcAft>
          <a:spcPct val="0"/>
        </a:spcAft>
        <a:buSzPct val="90000"/>
        <a:buFont typeface="Wingdings" pitchFamily="2" charset="2"/>
        <a:buChar char=""/>
        <a:tabLst>
          <a:tab pos="798513" algn="l"/>
        </a:tabLst>
        <a:defRPr sz="2400" kern="1200">
          <a:solidFill>
            <a:schemeClr val="bg1"/>
          </a:solidFill>
          <a:latin typeface="+mn-lt"/>
          <a:ea typeface="+mn-ea"/>
          <a:cs typeface="+mn-cs"/>
        </a:defRPr>
      </a:lvl3pPr>
      <a:lvl4pPr marL="1030288" indent="-231775" algn="l" defTabSz="912813" rtl="0" eaLnBrk="0" fontAlgn="base" hangingPunct="0">
        <a:lnSpc>
          <a:spcPct val="90000"/>
        </a:lnSpc>
        <a:spcBef>
          <a:spcPct val="20000"/>
        </a:spcBef>
        <a:spcAft>
          <a:spcPct val="0"/>
        </a:spcAft>
        <a:buSzPct val="90000"/>
        <a:buFont typeface="Wingdings" pitchFamily="2" charset="2"/>
        <a:buChar char=""/>
        <a:defRPr sz="2000" kern="1200">
          <a:solidFill>
            <a:schemeClr val="bg1"/>
          </a:solidFill>
          <a:latin typeface="+mn-lt"/>
          <a:ea typeface="+mn-ea"/>
          <a:cs typeface="+mn-cs"/>
        </a:defRPr>
      </a:lvl4pPr>
      <a:lvl5pPr marL="1255713" indent="-225425" algn="l" defTabSz="912813" rtl="0" eaLnBrk="0" fontAlgn="base" hangingPunct="0">
        <a:lnSpc>
          <a:spcPct val="90000"/>
        </a:lnSpc>
        <a:spcBef>
          <a:spcPct val="20000"/>
        </a:spcBef>
        <a:spcAft>
          <a:spcPct val="0"/>
        </a:spcAft>
        <a:buSzPct val="90000"/>
        <a:buFont typeface="Wingdings" pitchFamily="2" charset="2"/>
        <a:buChar char=""/>
        <a:tabLst>
          <a:tab pos="1255713" algn="l"/>
        </a:tabLst>
        <a:defRPr sz="2000" kern="1200">
          <a:solidFill>
            <a:schemeClr val="bg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2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69241" y="1189178"/>
            <a:ext cx="11653521" cy="2184808"/>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35" cstate="email">
            <a:extLst>
              <a:ext uri="{28A0092B-C50C-407E-A947-70E740481C1C}">
                <a14:useLocalDpi xmlns:a14="http://schemas.microsoft.com/office/drawing/2010/main"/>
              </a:ext>
            </a:extLst>
          </a:blip>
          <a:stretch>
            <a:fillRect/>
          </a:stretch>
        </p:blipFill>
        <p:spPr>
          <a:xfrm rot="5400000">
            <a:off x="10325051" y="1906413"/>
            <a:ext cx="4214127" cy="401304"/>
          </a:xfrm>
          <a:prstGeom prst="rect">
            <a:avLst/>
          </a:prstGeom>
        </p:spPr>
      </p:pic>
    </p:spTree>
    <p:extLst>
      <p:ext uri="{BB962C8B-B14F-4D97-AF65-F5344CB8AC3E}">
        <p14:creationId xmlns:p14="http://schemas.microsoft.com/office/powerpoint/2010/main" val="2664788167"/>
      </p:ext>
    </p:extLst>
  </p:cSld>
  <p:clrMap bg1="dk1" tx1="lt1" bg2="dk2" tx2="lt2" accent1="accent1" accent2="accent2" accent3="accent3" accent4="accent4" accent5="accent5" accent6="accent6" hlink="hlink" folHlink="folHlink"/>
  <p:sldLayoutIdLst>
    <p:sldLayoutId id="2147484491" r:id="rId1"/>
    <p:sldLayoutId id="2147484492" r:id="rId2"/>
    <p:sldLayoutId id="2147484493" r:id="rId3"/>
    <p:sldLayoutId id="2147484494" r:id="rId4"/>
    <p:sldLayoutId id="2147484495" r:id="rId5"/>
    <p:sldLayoutId id="2147484496" r:id="rId6"/>
    <p:sldLayoutId id="2147484497" r:id="rId7"/>
    <p:sldLayoutId id="2147484498" r:id="rId8"/>
    <p:sldLayoutId id="2147484499" r:id="rId9"/>
    <p:sldLayoutId id="2147484500" r:id="rId10"/>
    <p:sldLayoutId id="2147484501" r:id="rId11"/>
    <p:sldLayoutId id="2147484502" r:id="rId12"/>
    <p:sldLayoutId id="2147484503" r:id="rId13"/>
    <p:sldLayoutId id="2147484504" r:id="rId14"/>
    <p:sldLayoutId id="2147484505" r:id="rId15"/>
    <p:sldLayoutId id="2147484506" r:id="rId16"/>
    <p:sldLayoutId id="2147484507" r:id="rId17"/>
    <p:sldLayoutId id="2147484508" r:id="rId18"/>
    <p:sldLayoutId id="2147484509" r:id="rId19"/>
    <p:sldLayoutId id="2147484510" r:id="rId20"/>
    <p:sldLayoutId id="2147484511" r:id="rId21"/>
    <p:sldLayoutId id="2147484512" r:id="rId22"/>
    <p:sldLayoutId id="2147484513" r:id="rId23"/>
    <p:sldLayoutId id="2147484514" r:id="rId24"/>
    <p:sldLayoutId id="2147484515" r:id="rId25"/>
    <p:sldLayoutId id="2147484516" r:id="rId26"/>
    <p:sldLayoutId id="2147484517" r:id="rId27"/>
    <p:sldLayoutId id="2147484518" r:id="rId28"/>
    <p:sldLayoutId id="2147484519" r:id="rId29"/>
    <p:sldLayoutId id="2147484520" r:id="rId30"/>
    <p:sldLayoutId id="2147484521" r:id="rId31"/>
    <p:sldLayoutId id="2147484522" r:id="rId32"/>
    <p:sldLayoutId id="2147484523" r:id="rId33"/>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914367" rtl="0" eaLnBrk="1" latinLnBrk="0" hangingPunct="1">
        <a:lnSpc>
          <a:spcPct val="90000"/>
        </a:lnSpc>
        <a:spcBef>
          <a:spcPct val="0"/>
        </a:spcBef>
        <a:buNone/>
        <a:defRPr lang="en-US" sz="529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
          <a:schemeClr val="tx1"/>
        </a:buClr>
        <a:buSzPct val="100000"/>
        <a:buFontTx/>
        <a:buBlip>
          <a:blip r:embed="rId36"/>
        </a:buBlip>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
          <a:schemeClr val="tx1"/>
        </a:buClr>
        <a:buSzPct val="100000"/>
        <a:buFontTx/>
        <a:buBlip>
          <a:blip r:embed="rId36"/>
        </a:buBlip>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
          <a:schemeClr val="tx1"/>
        </a:buClr>
        <a:buSzPct val="100000"/>
        <a:buFontTx/>
        <a:buBlip>
          <a:blip r:embed="rId36"/>
        </a:buBlip>
        <a:tabLst/>
        <a:defRPr sz="2353"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
          <a:schemeClr val="tx1"/>
        </a:buClr>
        <a:buSzPct val="100000"/>
        <a:buFontTx/>
        <a:buBlip>
          <a:blip r:embed="rId36"/>
        </a:buBlip>
        <a:tabLst/>
        <a:defRPr sz="1961"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
          <a:schemeClr val="tx1"/>
        </a:buClr>
        <a:buSzPct val="100000"/>
        <a:buFontTx/>
        <a:buBlip>
          <a:blip r:embed="rId36"/>
        </a:buBlip>
        <a:tabLst/>
        <a:defRPr sz="1961"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1" y="289513"/>
            <a:ext cx="11655840" cy="89966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69242" y="1189178"/>
            <a:ext cx="11653521" cy="1644641"/>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78082283"/>
      </p:ext>
    </p:extLst>
  </p:cSld>
  <p:clrMap bg1="lt1" tx1="dk1" bg2="lt2" tx2="dk2" accent1="accent1" accent2="accent2" accent3="accent3" accent4="accent4" accent5="accent5" accent6="accent6" hlink="hlink" folHlink="folHlink"/>
  <p:sldLayoutIdLst>
    <p:sldLayoutId id="2147484527" r:id="rId1"/>
    <p:sldLayoutId id="2147484528" r:id="rId2"/>
    <p:sldLayoutId id="2147484529" r:id="rId3"/>
    <p:sldLayoutId id="2147484530" r:id="rId4"/>
    <p:sldLayoutId id="2147484531" r:id="rId5"/>
    <p:sldLayoutId id="2147484532" r:id="rId6"/>
    <p:sldLayoutId id="2147484533" r:id="rId7"/>
    <p:sldLayoutId id="2147484534" r:id="rId8"/>
    <p:sldLayoutId id="2147484535" r:id="rId9"/>
  </p:sldLayoutIdLst>
  <p:transition>
    <p:fade/>
  </p:transition>
  <p:timing>
    <p:tnLst>
      <p:par>
        <p:cTn id="1" dur="indefinite" restart="never" nodeType="tmRoot"/>
      </p:par>
    </p:tnLst>
  </p:timing>
  <p:txStyles>
    <p:titleStyle>
      <a:lvl1pPr algn="l" defTabSz="914276"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12" marR="0" indent="-336112" algn="l" defTabSz="914276" rtl="0" eaLnBrk="1" fontAlgn="auto" latinLnBrk="0" hangingPunct="1">
        <a:lnSpc>
          <a:spcPct val="90000"/>
        </a:lnSpc>
        <a:spcBef>
          <a:spcPct val="20000"/>
        </a:spcBef>
        <a:spcAft>
          <a:spcPts val="0"/>
        </a:spcAft>
        <a:buClrTx/>
        <a:buSzPct val="90000"/>
        <a:buFont typeface="Arial" pitchFamily="34" charset="0"/>
        <a:buChar char="•"/>
        <a:tabLst/>
        <a:defRPr sz="3137" kern="1200" spc="0" baseline="0">
          <a:gradFill>
            <a:gsLst>
              <a:gs pos="1250">
                <a:schemeClr val="tx1"/>
              </a:gs>
              <a:gs pos="100000">
                <a:schemeClr val="tx1"/>
              </a:gs>
            </a:gsLst>
            <a:lin ang="5400000" scaled="0"/>
          </a:gradFill>
          <a:latin typeface="+mj-lt"/>
          <a:ea typeface="+mn-ea"/>
          <a:cs typeface="+mn-cs"/>
        </a:defRPr>
      </a:lvl1pPr>
      <a:lvl2pPr marL="572634" marR="0" indent="-236523" algn="l" defTabSz="914276"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2pPr>
      <a:lvl3pPr marL="784260" marR="0" indent="-224074" algn="l" defTabSz="914276" rtl="0" eaLnBrk="1" fontAlgn="auto" latinLnBrk="0" hangingPunct="1">
        <a:lnSpc>
          <a:spcPct val="90000"/>
        </a:lnSpc>
        <a:spcBef>
          <a:spcPct val="20000"/>
        </a:spcBef>
        <a:spcAft>
          <a:spcPts val="0"/>
        </a:spcAft>
        <a:buClrTx/>
        <a:buSzPct val="90000"/>
        <a:buFont typeface="Arial" pitchFamily="34" charset="0"/>
        <a:buChar char="•"/>
        <a:tabLst/>
        <a:defRPr sz="1568" kern="1200" spc="0" baseline="0">
          <a:gradFill>
            <a:gsLst>
              <a:gs pos="1250">
                <a:schemeClr val="tx1"/>
              </a:gs>
              <a:gs pos="100000">
                <a:schemeClr val="tx1"/>
              </a:gs>
            </a:gsLst>
            <a:lin ang="5400000" scaled="0"/>
          </a:gradFill>
          <a:latin typeface="+mn-lt"/>
          <a:ea typeface="+mn-ea"/>
          <a:cs typeface="+mn-cs"/>
        </a:defRPr>
      </a:lvl3pPr>
      <a:lvl4pPr marL="1008334" marR="0" indent="-224074" algn="l" defTabSz="914276" rtl="0" eaLnBrk="1" fontAlgn="auto" latinLnBrk="0" hangingPunct="1">
        <a:lnSpc>
          <a:spcPct val="90000"/>
        </a:lnSpc>
        <a:spcBef>
          <a:spcPct val="20000"/>
        </a:spcBef>
        <a:spcAft>
          <a:spcPts val="0"/>
        </a:spcAft>
        <a:buClrTx/>
        <a:buSzPct val="90000"/>
        <a:buFont typeface="Arial" pitchFamily="34" charset="0"/>
        <a:buChar char="•"/>
        <a:tabLst/>
        <a:defRPr sz="1372" kern="1200" spc="0" baseline="0">
          <a:gradFill>
            <a:gsLst>
              <a:gs pos="1250">
                <a:schemeClr val="tx1"/>
              </a:gs>
              <a:gs pos="100000">
                <a:schemeClr val="tx1"/>
              </a:gs>
            </a:gsLst>
            <a:lin ang="5400000" scaled="0"/>
          </a:gradFill>
          <a:latin typeface="+mn-lt"/>
          <a:ea typeface="+mn-ea"/>
          <a:cs typeface="+mn-cs"/>
        </a:defRPr>
      </a:lvl4pPr>
      <a:lvl5pPr marL="1232408" marR="0" indent="-224074" algn="l" defTabSz="914276" rtl="0" eaLnBrk="1" fontAlgn="auto" latinLnBrk="0" hangingPunct="1">
        <a:lnSpc>
          <a:spcPct val="90000"/>
        </a:lnSpc>
        <a:spcBef>
          <a:spcPct val="20000"/>
        </a:spcBef>
        <a:spcAft>
          <a:spcPts val="0"/>
        </a:spcAft>
        <a:buClrTx/>
        <a:buSzPct val="90000"/>
        <a:buFont typeface="Arial" pitchFamily="34" charset="0"/>
        <a:buChar char="•"/>
        <a:tabLst/>
        <a:defRPr sz="1372" kern="1200" spc="0" baseline="0">
          <a:gradFill>
            <a:gsLst>
              <a:gs pos="1250">
                <a:schemeClr val="tx1"/>
              </a:gs>
              <a:gs pos="100000">
                <a:schemeClr val="tx1"/>
              </a:gs>
            </a:gsLst>
            <a:lin ang="5400000" scaled="0"/>
          </a:gradFill>
          <a:latin typeface="+mn-lt"/>
          <a:ea typeface="+mn-ea"/>
          <a:cs typeface="+mn-cs"/>
        </a:defRPr>
      </a:lvl5pPr>
      <a:lvl6pPr marL="2514257" indent="-228570" algn="l" defTabSz="914276"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396" indent="-228570" algn="l" defTabSz="914276"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534" indent="-228570" algn="l" defTabSz="914276"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673" indent="-228570" algn="l" defTabSz="914276"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276" rtl="0" eaLnBrk="1" latinLnBrk="0" hangingPunct="1">
        <a:defRPr sz="1765" kern="1200">
          <a:solidFill>
            <a:schemeClr val="tx1"/>
          </a:solidFill>
          <a:latin typeface="+mn-lt"/>
          <a:ea typeface="+mn-ea"/>
          <a:cs typeface="+mn-cs"/>
        </a:defRPr>
      </a:lvl1pPr>
      <a:lvl2pPr marL="457137" algn="l" defTabSz="914276" rtl="0" eaLnBrk="1" latinLnBrk="0" hangingPunct="1">
        <a:defRPr sz="1765" kern="1200">
          <a:solidFill>
            <a:schemeClr val="tx1"/>
          </a:solidFill>
          <a:latin typeface="+mn-lt"/>
          <a:ea typeface="+mn-ea"/>
          <a:cs typeface="+mn-cs"/>
        </a:defRPr>
      </a:lvl2pPr>
      <a:lvl3pPr marL="914276" algn="l" defTabSz="914276" rtl="0" eaLnBrk="1" latinLnBrk="0" hangingPunct="1">
        <a:defRPr sz="1765" kern="1200">
          <a:solidFill>
            <a:schemeClr val="tx1"/>
          </a:solidFill>
          <a:latin typeface="+mn-lt"/>
          <a:ea typeface="+mn-ea"/>
          <a:cs typeface="+mn-cs"/>
        </a:defRPr>
      </a:lvl3pPr>
      <a:lvl4pPr marL="1371413" algn="l" defTabSz="914276" rtl="0" eaLnBrk="1" latinLnBrk="0" hangingPunct="1">
        <a:defRPr sz="1765" kern="1200">
          <a:solidFill>
            <a:schemeClr val="tx1"/>
          </a:solidFill>
          <a:latin typeface="+mn-lt"/>
          <a:ea typeface="+mn-ea"/>
          <a:cs typeface="+mn-cs"/>
        </a:defRPr>
      </a:lvl4pPr>
      <a:lvl5pPr marL="1828551" algn="l" defTabSz="914276" rtl="0" eaLnBrk="1" latinLnBrk="0" hangingPunct="1">
        <a:defRPr sz="1765" kern="1200">
          <a:solidFill>
            <a:schemeClr val="tx1"/>
          </a:solidFill>
          <a:latin typeface="+mn-lt"/>
          <a:ea typeface="+mn-ea"/>
          <a:cs typeface="+mn-cs"/>
        </a:defRPr>
      </a:lvl5pPr>
      <a:lvl6pPr marL="2285690" algn="l" defTabSz="914276" rtl="0" eaLnBrk="1" latinLnBrk="0" hangingPunct="1">
        <a:defRPr sz="1765" kern="1200">
          <a:solidFill>
            <a:schemeClr val="tx1"/>
          </a:solidFill>
          <a:latin typeface="+mn-lt"/>
          <a:ea typeface="+mn-ea"/>
          <a:cs typeface="+mn-cs"/>
        </a:defRPr>
      </a:lvl6pPr>
      <a:lvl7pPr marL="2742826" algn="l" defTabSz="914276" rtl="0" eaLnBrk="1" latinLnBrk="0" hangingPunct="1">
        <a:defRPr sz="1765" kern="1200">
          <a:solidFill>
            <a:schemeClr val="tx1"/>
          </a:solidFill>
          <a:latin typeface="+mn-lt"/>
          <a:ea typeface="+mn-ea"/>
          <a:cs typeface="+mn-cs"/>
        </a:defRPr>
      </a:lvl7pPr>
      <a:lvl8pPr marL="3199965" algn="l" defTabSz="914276" rtl="0" eaLnBrk="1" latinLnBrk="0" hangingPunct="1">
        <a:defRPr sz="1765" kern="1200">
          <a:solidFill>
            <a:schemeClr val="tx1"/>
          </a:solidFill>
          <a:latin typeface="+mn-lt"/>
          <a:ea typeface="+mn-ea"/>
          <a:cs typeface="+mn-cs"/>
        </a:defRPr>
      </a:lvl8pPr>
      <a:lvl9pPr marL="3657103" algn="l" defTabSz="914276" rtl="0" eaLnBrk="1" latinLnBrk="0" hangingPunct="1">
        <a:defRPr sz="176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1" y="289513"/>
            <a:ext cx="11655840" cy="89966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69242" y="1189178"/>
            <a:ext cx="11653521" cy="1644641"/>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76563589"/>
      </p:ext>
    </p:extLst>
  </p:cSld>
  <p:clrMap bg1="lt1" tx1="dk1" bg2="lt2" tx2="dk2" accent1="accent1" accent2="accent2" accent3="accent3" accent4="accent4" accent5="accent5" accent6="accent6" hlink="hlink" folHlink="folHlink"/>
  <p:sldLayoutIdLst>
    <p:sldLayoutId id="2147484537" r:id="rId1"/>
    <p:sldLayoutId id="2147484538" r:id="rId2"/>
    <p:sldLayoutId id="2147484539" r:id="rId3"/>
    <p:sldLayoutId id="2147484540" r:id="rId4"/>
    <p:sldLayoutId id="2147484541" r:id="rId5"/>
    <p:sldLayoutId id="2147484542" r:id="rId6"/>
    <p:sldLayoutId id="2147484543" r:id="rId7"/>
    <p:sldLayoutId id="2147484544" r:id="rId8"/>
    <p:sldLayoutId id="2147484545" r:id="rId9"/>
  </p:sldLayoutIdLst>
  <p:transition>
    <p:fade/>
  </p:transition>
  <p:timing>
    <p:tnLst>
      <p:par>
        <p:cTn id="1" dur="indefinite" restart="never" nodeType="tmRoot"/>
      </p:par>
    </p:tnLst>
  </p:timing>
  <p:txStyles>
    <p:titleStyle>
      <a:lvl1pPr algn="l" defTabSz="914276"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12" marR="0" indent="-336112" algn="l" defTabSz="914276" rtl="0" eaLnBrk="1" fontAlgn="auto" latinLnBrk="0" hangingPunct="1">
        <a:lnSpc>
          <a:spcPct val="90000"/>
        </a:lnSpc>
        <a:spcBef>
          <a:spcPct val="20000"/>
        </a:spcBef>
        <a:spcAft>
          <a:spcPts val="0"/>
        </a:spcAft>
        <a:buClrTx/>
        <a:buSzPct val="90000"/>
        <a:buFont typeface="Arial" pitchFamily="34" charset="0"/>
        <a:buChar char="•"/>
        <a:tabLst/>
        <a:defRPr sz="3137" kern="1200" spc="0" baseline="0">
          <a:gradFill>
            <a:gsLst>
              <a:gs pos="1250">
                <a:schemeClr val="tx1"/>
              </a:gs>
              <a:gs pos="100000">
                <a:schemeClr val="tx1"/>
              </a:gs>
            </a:gsLst>
            <a:lin ang="5400000" scaled="0"/>
          </a:gradFill>
          <a:latin typeface="+mj-lt"/>
          <a:ea typeface="+mn-ea"/>
          <a:cs typeface="+mn-cs"/>
        </a:defRPr>
      </a:lvl1pPr>
      <a:lvl2pPr marL="572634" marR="0" indent="-236523" algn="l" defTabSz="914276"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2pPr>
      <a:lvl3pPr marL="784260" marR="0" indent="-224074" algn="l" defTabSz="914276" rtl="0" eaLnBrk="1" fontAlgn="auto" latinLnBrk="0" hangingPunct="1">
        <a:lnSpc>
          <a:spcPct val="90000"/>
        </a:lnSpc>
        <a:spcBef>
          <a:spcPct val="20000"/>
        </a:spcBef>
        <a:spcAft>
          <a:spcPts val="0"/>
        </a:spcAft>
        <a:buClrTx/>
        <a:buSzPct val="90000"/>
        <a:buFont typeface="Arial" pitchFamily="34" charset="0"/>
        <a:buChar char="•"/>
        <a:tabLst/>
        <a:defRPr sz="1568" kern="1200" spc="0" baseline="0">
          <a:gradFill>
            <a:gsLst>
              <a:gs pos="1250">
                <a:schemeClr val="tx1"/>
              </a:gs>
              <a:gs pos="100000">
                <a:schemeClr val="tx1"/>
              </a:gs>
            </a:gsLst>
            <a:lin ang="5400000" scaled="0"/>
          </a:gradFill>
          <a:latin typeface="+mn-lt"/>
          <a:ea typeface="+mn-ea"/>
          <a:cs typeface="+mn-cs"/>
        </a:defRPr>
      </a:lvl3pPr>
      <a:lvl4pPr marL="1008334" marR="0" indent="-224074" algn="l" defTabSz="914276" rtl="0" eaLnBrk="1" fontAlgn="auto" latinLnBrk="0" hangingPunct="1">
        <a:lnSpc>
          <a:spcPct val="90000"/>
        </a:lnSpc>
        <a:spcBef>
          <a:spcPct val="20000"/>
        </a:spcBef>
        <a:spcAft>
          <a:spcPts val="0"/>
        </a:spcAft>
        <a:buClrTx/>
        <a:buSzPct val="90000"/>
        <a:buFont typeface="Arial" pitchFamily="34" charset="0"/>
        <a:buChar char="•"/>
        <a:tabLst/>
        <a:defRPr sz="1372" kern="1200" spc="0" baseline="0">
          <a:gradFill>
            <a:gsLst>
              <a:gs pos="1250">
                <a:schemeClr val="tx1"/>
              </a:gs>
              <a:gs pos="100000">
                <a:schemeClr val="tx1"/>
              </a:gs>
            </a:gsLst>
            <a:lin ang="5400000" scaled="0"/>
          </a:gradFill>
          <a:latin typeface="+mn-lt"/>
          <a:ea typeface="+mn-ea"/>
          <a:cs typeface="+mn-cs"/>
        </a:defRPr>
      </a:lvl4pPr>
      <a:lvl5pPr marL="1232408" marR="0" indent="-224074" algn="l" defTabSz="914276" rtl="0" eaLnBrk="1" fontAlgn="auto" latinLnBrk="0" hangingPunct="1">
        <a:lnSpc>
          <a:spcPct val="90000"/>
        </a:lnSpc>
        <a:spcBef>
          <a:spcPct val="20000"/>
        </a:spcBef>
        <a:spcAft>
          <a:spcPts val="0"/>
        </a:spcAft>
        <a:buClrTx/>
        <a:buSzPct val="90000"/>
        <a:buFont typeface="Arial" pitchFamily="34" charset="0"/>
        <a:buChar char="•"/>
        <a:tabLst/>
        <a:defRPr sz="1372" kern="1200" spc="0" baseline="0">
          <a:gradFill>
            <a:gsLst>
              <a:gs pos="1250">
                <a:schemeClr val="tx1"/>
              </a:gs>
              <a:gs pos="100000">
                <a:schemeClr val="tx1"/>
              </a:gs>
            </a:gsLst>
            <a:lin ang="5400000" scaled="0"/>
          </a:gradFill>
          <a:latin typeface="+mn-lt"/>
          <a:ea typeface="+mn-ea"/>
          <a:cs typeface="+mn-cs"/>
        </a:defRPr>
      </a:lvl5pPr>
      <a:lvl6pPr marL="2514257" indent="-228570" algn="l" defTabSz="914276"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396" indent="-228570" algn="l" defTabSz="914276"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534" indent="-228570" algn="l" defTabSz="914276"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673" indent="-228570" algn="l" defTabSz="914276"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276" rtl="0" eaLnBrk="1" latinLnBrk="0" hangingPunct="1">
        <a:defRPr sz="1765" kern="1200">
          <a:solidFill>
            <a:schemeClr val="tx1"/>
          </a:solidFill>
          <a:latin typeface="+mn-lt"/>
          <a:ea typeface="+mn-ea"/>
          <a:cs typeface="+mn-cs"/>
        </a:defRPr>
      </a:lvl1pPr>
      <a:lvl2pPr marL="457137" algn="l" defTabSz="914276" rtl="0" eaLnBrk="1" latinLnBrk="0" hangingPunct="1">
        <a:defRPr sz="1765" kern="1200">
          <a:solidFill>
            <a:schemeClr val="tx1"/>
          </a:solidFill>
          <a:latin typeface="+mn-lt"/>
          <a:ea typeface="+mn-ea"/>
          <a:cs typeface="+mn-cs"/>
        </a:defRPr>
      </a:lvl2pPr>
      <a:lvl3pPr marL="914276" algn="l" defTabSz="914276" rtl="0" eaLnBrk="1" latinLnBrk="0" hangingPunct="1">
        <a:defRPr sz="1765" kern="1200">
          <a:solidFill>
            <a:schemeClr val="tx1"/>
          </a:solidFill>
          <a:latin typeface="+mn-lt"/>
          <a:ea typeface="+mn-ea"/>
          <a:cs typeface="+mn-cs"/>
        </a:defRPr>
      </a:lvl3pPr>
      <a:lvl4pPr marL="1371413" algn="l" defTabSz="914276" rtl="0" eaLnBrk="1" latinLnBrk="0" hangingPunct="1">
        <a:defRPr sz="1765" kern="1200">
          <a:solidFill>
            <a:schemeClr val="tx1"/>
          </a:solidFill>
          <a:latin typeface="+mn-lt"/>
          <a:ea typeface="+mn-ea"/>
          <a:cs typeface="+mn-cs"/>
        </a:defRPr>
      </a:lvl4pPr>
      <a:lvl5pPr marL="1828551" algn="l" defTabSz="914276" rtl="0" eaLnBrk="1" latinLnBrk="0" hangingPunct="1">
        <a:defRPr sz="1765" kern="1200">
          <a:solidFill>
            <a:schemeClr val="tx1"/>
          </a:solidFill>
          <a:latin typeface="+mn-lt"/>
          <a:ea typeface="+mn-ea"/>
          <a:cs typeface="+mn-cs"/>
        </a:defRPr>
      </a:lvl5pPr>
      <a:lvl6pPr marL="2285690" algn="l" defTabSz="914276" rtl="0" eaLnBrk="1" latinLnBrk="0" hangingPunct="1">
        <a:defRPr sz="1765" kern="1200">
          <a:solidFill>
            <a:schemeClr val="tx1"/>
          </a:solidFill>
          <a:latin typeface="+mn-lt"/>
          <a:ea typeface="+mn-ea"/>
          <a:cs typeface="+mn-cs"/>
        </a:defRPr>
      </a:lvl6pPr>
      <a:lvl7pPr marL="2742826" algn="l" defTabSz="914276" rtl="0" eaLnBrk="1" latinLnBrk="0" hangingPunct="1">
        <a:defRPr sz="1765" kern="1200">
          <a:solidFill>
            <a:schemeClr val="tx1"/>
          </a:solidFill>
          <a:latin typeface="+mn-lt"/>
          <a:ea typeface="+mn-ea"/>
          <a:cs typeface="+mn-cs"/>
        </a:defRPr>
      </a:lvl7pPr>
      <a:lvl8pPr marL="3199965" algn="l" defTabSz="914276" rtl="0" eaLnBrk="1" latinLnBrk="0" hangingPunct="1">
        <a:defRPr sz="1765" kern="1200">
          <a:solidFill>
            <a:schemeClr val="tx1"/>
          </a:solidFill>
          <a:latin typeface="+mn-lt"/>
          <a:ea typeface="+mn-ea"/>
          <a:cs typeface="+mn-cs"/>
        </a:defRPr>
      </a:lvl8pPr>
      <a:lvl9pPr marL="3657103" algn="l" defTabSz="914276" rtl="0" eaLnBrk="1" latinLnBrk="0" hangingPunct="1">
        <a:defRPr sz="17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4.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xml"/><Relationship Id="rId1" Type="http://schemas.openxmlformats.org/officeDocument/2006/relationships/slideLayout" Target="../slideLayouts/slideLayout138.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41.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41.xml"/><Relationship Id="rId6" Type="http://schemas.microsoft.com/office/2007/relationships/hdphoto" Target="../media/hdphoto2.wdp"/><Relationship Id="rId5" Type="http://schemas.openxmlformats.org/officeDocument/2006/relationships/image" Target="../media/image41.png"/><Relationship Id="rId4" Type="http://schemas.microsoft.com/office/2007/relationships/hdphoto" Target="../media/hdphoto1.wdp"/><Relationship Id="rId9"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34.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34.xml"/><Relationship Id="rId6" Type="http://schemas.openxmlformats.org/officeDocument/2006/relationships/image" Target="../media/image39.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2.xml"/><Relationship Id="rId1" Type="http://schemas.openxmlformats.org/officeDocument/2006/relationships/slideLayout" Target="../slideLayouts/slideLayout137.xml"/><Relationship Id="rId4" Type="http://schemas.openxmlformats.org/officeDocument/2006/relationships/image" Target="../media/image48.jpg"/></Relationships>
</file>

<file path=ppt/slides/_rels/slide2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3.xml"/><Relationship Id="rId1" Type="http://schemas.openxmlformats.org/officeDocument/2006/relationships/slideLayout" Target="../slideLayouts/slideLayout137.xml"/><Relationship Id="rId4" Type="http://schemas.openxmlformats.org/officeDocument/2006/relationships/image" Target="../media/image49.jpg"/></Relationships>
</file>

<file path=ppt/slides/_rels/slide2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4.xml"/><Relationship Id="rId1" Type="http://schemas.openxmlformats.org/officeDocument/2006/relationships/slideLayout" Target="../slideLayouts/slideLayout137.xml"/><Relationship Id="rId4" Type="http://schemas.openxmlformats.org/officeDocument/2006/relationships/image" Target="../media/image50.jpg"/></Relationships>
</file>

<file path=ppt/slides/_rels/slide2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5.xml"/><Relationship Id="rId1" Type="http://schemas.openxmlformats.org/officeDocument/2006/relationships/slideLayout" Target="../slideLayouts/slideLayout137.xml"/><Relationship Id="rId4" Type="http://schemas.openxmlformats.org/officeDocument/2006/relationships/image" Target="../media/image51.jpg"/></Relationships>
</file>

<file path=ppt/slides/_rels/slide2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6.xml"/><Relationship Id="rId1" Type="http://schemas.openxmlformats.org/officeDocument/2006/relationships/slideLayout" Target="../slideLayouts/slideLayout137.xml"/><Relationship Id="rId4" Type="http://schemas.openxmlformats.org/officeDocument/2006/relationships/image" Target="../media/image52.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3.xml"/><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0.emf"/><Relationship Id="rId3" Type="http://schemas.openxmlformats.org/officeDocument/2006/relationships/image" Target="../media/image61.png"/><Relationship Id="rId7" Type="http://schemas.openxmlformats.org/officeDocument/2006/relationships/image" Target="../media/image59.emf"/><Relationship Id="rId12"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66.png"/><Relationship Id="rId5" Type="http://schemas.openxmlformats.org/officeDocument/2006/relationships/image" Target="../media/image63.png"/><Relationship Id="rId10" Type="http://schemas.openxmlformats.org/officeDocument/2006/relationships/oleObject" Target="../embeddings/oleObject3.bin"/><Relationship Id="rId4" Type="http://schemas.openxmlformats.org/officeDocument/2006/relationships/image" Target="../media/image62.png"/><Relationship Id="rId9" Type="http://schemas.openxmlformats.org/officeDocument/2006/relationships/image" Target="../media/image65.png"/><Relationship Id="rId14" Type="http://schemas.openxmlformats.org/officeDocument/2006/relationships/image" Target="../media/image6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hyperlink" Target="http://www.forbes.com/sites/cdw/2014/09/17/rutgers-business-school-meets-its-fast-growing-it-demands-with-help-from-cloud-services/"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msdn.microsoft.com/en-us/library/dn249410.aspx" TargetMode="External"/><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hyperlink" Target="http://blogs.msdn.com/b/rds/archive/2014/05/12/windows-apps-in-the-cloud-introducing-microsoft-azure-remoteapp.aspx" TargetMode="External"/><Relationship Id="rId5" Type="http://schemas.openxmlformats.org/officeDocument/2006/relationships/image" Target="../media/image76.pn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jpeg"/><Relationship Id="rId2" Type="http://schemas.openxmlformats.org/officeDocument/2006/relationships/notesSlide" Target="../notesSlides/notesSlide20.xml"/><Relationship Id="rId1" Type="http://schemas.openxmlformats.org/officeDocument/2006/relationships/slideLayout" Target="../slideLayouts/slideLayout119.xml"/><Relationship Id="rId6" Type="http://schemas.openxmlformats.org/officeDocument/2006/relationships/image" Target="../media/image80.png"/><Relationship Id="rId11" Type="http://schemas.openxmlformats.org/officeDocument/2006/relationships/hyperlink" Target="https://itunes.apple.com/us/app/microsoft-remote-desktop/id715768417?mt=12" TargetMode="External"/><Relationship Id="rId5" Type="http://schemas.openxmlformats.org/officeDocument/2006/relationships/image" Target="../media/image79.png"/><Relationship Id="rId10" Type="http://schemas.openxmlformats.org/officeDocument/2006/relationships/hyperlink" Target="https://play.google.com/store/apps/details?id=com.microsoft.rdc.android" TargetMode="External"/><Relationship Id="rId4" Type="http://schemas.openxmlformats.org/officeDocument/2006/relationships/image" Target="../media/image78.png"/><Relationship Id="rId9" Type="http://schemas.openxmlformats.org/officeDocument/2006/relationships/hyperlink" Target="https://itunes.apple.com/us/app/microsoft-remote-desktop/id714464092"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11.xml"/><Relationship Id="rId4" Type="http://schemas.openxmlformats.org/officeDocument/2006/relationships/image" Target="../media/image85.jpeg"/></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89.png"/><Relationship Id="rId5" Type="http://schemas.openxmlformats.org/officeDocument/2006/relationships/image" Target="../media/image88.jpeg"/><Relationship Id="rId4" Type="http://schemas.openxmlformats.org/officeDocument/2006/relationships/image" Target="../media/image8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2.xml"/></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sp>
        <p:nvSpPr>
          <p:cNvPr id="12" name="TextBox 3"/>
          <p:cNvSpPr txBox="1">
            <a:spLocks noChangeArrowheads="1"/>
          </p:cNvSpPr>
          <p:nvPr/>
        </p:nvSpPr>
        <p:spPr bwMode="auto">
          <a:xfrm>
            <a:off x="629897" y="2461673"/>
            <a:ext cx="9565888" cy="1754326"/>
          </a:xfrm>
          <a:prstGeom prst="rect">
            <a:avLst/>
          </a:prstGeom>
          <a:noFill/>
          <a:ln w="9525">
            <a:noFill/>
            <a:miter lim="800000"/>
            <a:headEnd/>
            <a:tailEnd/>
          </a:ln>
        </p:spPr>
        <p:txBody>
          <a:bodyPr wrap="square">
            <a:spAutoFit/>
          </a:bodyPr>
          <a:lstStyle/>
          <a:p>
            <a:pPr defTabSz="912813" fontAlgn="base">
              <a:spcBef>
                <a:spcPct val="0"/>
              </a:spcBef>
              <a:spcAft>
                <a:spcPct val="0"/>
              </a:spcAft>
            </a:pPr>
            <a:r>
              <a:rPr lang="en-US" sz="5400" b="1" dirty="0" smtClean="0">
                <a:gradFill>
                  <a:gsLst>
                    <a:gs pos="0">
                      <a:srgbClr val="EFEFEF"/>
                    </a:gs>
                    <a:gs pos="100000">
                      <a:srgbClr val="EFEFEF"/>
                    </a:gs>
                  </a:gsLst>
                  <a:lin ang="5400000" scaled="0"/>
                </a:gradFill>
                <a:ea typeface="Segoe UI" pitchFamily="34" charset="0"/>
              </a:rPr>
              <a:t>Azure </a:t>
            </a:r>
            <a:r>
              <a:rPr lang="en-US" sz="5400" b="1" dirty="0" smtClean="0">
                <a:gradFill>
                  <a:gsLst>
                    <a:gs pos="0">
                      <a:srgbClr val="EFEFEF"/>
                    </a:gs>
                    <a:gs pos="100000">
                      <a:srgbClr val="EFEFEF"/>
                    </a:gs>
                  </a:gsLst>
                  <a:lin ang="5400000" scaled="0"/>
                </a:gradFill>
                <a:ea typeface="Segoe UI" pitchFamily="34" charset="0"/>
              </a:rPr>
              <a:t>DR / Business </a:t>
            </a:r>
            <a:r>
              <a:rPr lang="en-US" sz="5400" b="1" dirty="0" smtClean="0">
                <a:gradFill>
                  <a:gsLst>
                    <a:gs pos="0">
                      <a:srgbClr val="EFEFEF"/>
                    </a:gs>
                    <a:gs pos="100000">
                      <a:srgbClr val="EFEFEF"/>
                    </a:gs>
                  </a:gsLst>
                  <a:lin ang="5400000" scaled="0"/>
                </a:gradFill>
                <a:ea typeface="Segoe UI" pitchFamily="34" charset="0"/>
              </a:rPr>
              <a:t>Continuity</a:t>
            </a:r>
          </a:p>
          <a:p>
            <a:pPr defTabSz="912813" fontAlgn="base">
              <a:spcBef>
                <a:spcPct val="0"/>
              </a:spcBef>
              <a:spcAft>
                <a:spcPct val="0"/>
              </a:spcAft>
            </a:pPr>
            <a:r>
              <a:rPr lang="en-US" sz="5400" b="1" dirty="0" smtClean="0">
                <a:gradFill>
                  <a:gsLst>
                    <a:gs pos="0">
                      <a:srgbClr val="EFEFEF"/>
                    </a:gs>
                    <a:gs pos="100000">
                      <a:srgbClr val="EFEFEF"/>
                    </a:gs>
                  </a:gsLst>
                  <a:lin ang="5400000" scaled="0"/>
                </a:gradFill>
                <a:ea typeface="Segoe UI" pitchFamily="34" charset="0"/>
              </a:rPr>
              <a:t>&amp; Windows 10 Overview </a:t>
            </a:r>
          </a:p>
        </p:txBody>
      </p:sp>
      <p:sp>
        <p:nvSpPr>
          <p:cNvPr id="8" name="Rectangle 2"/>
          <p:cNvSpPr>
            <a:spLocks noChangeArrowheads="1"/>
          </p:cNvSpPr>
          <p:nvPr/>
        </p:nvSpPr>
        <p:spPr bwMode="auto">
          <a:xfrm>
            <a:off x="706581" y="5109051"/>
            <a:ext cx="5569527" cy="1384995"/>
          </a:xfrm>
          <a:prstGeom prst="rect">
            <a:avLst/>
          </a:prstGeom>
          <a:noFill/>
          <a:ln w="9525">
            <a:noFill/>
            <a:miter lim="800000"/>
            <a:headEnd/>
            <a:tailEnd/>
          </a:ln>
        </p:spPr>
        <p:txBody>
          <a:bodyPr wrap="square">
            <a:spAutoFit/>
          </a:bodyPr>
          <a:lstStyle/>
          <a:p>
            <a:pPr defTabSz="912813" fontAlgn="base">
              <a:spcBef>
                <a:spcPct val="0"/>
              </a:spcBef>
              <a:spcAft>
                <a:spcPct val="0"/>
              </a:spcAft>
            </a:pPr>
            <a:r>
              <a:rPr lang="en-US" sz="2800" dirty="0">
                <a:gradFill>
                  <a:gsLst>
                    <a:gs pos="0">
                      <a:srgbClr val="EFEFEF"/>
                    </a:gs>
                    <a:gs pos="100000">
                      <a:srgbClr val="EFEFEF"/>
                    </a:gs>
                  </a:gsLst>
                  <a:lin ang="5400000" scaled="0"/>
                </a:gradFill>
                <a:latin typeface="Segoe UI" pitchFamily="34" charset="0"/>
              </a:rPr>
              <a:t>Rich McBrine</a:t>
            </a:r>
            <a:r>
              <a:rPr lang="en-US" dirty="0">
                <a:gradFill>
                  <a:gsLst>
                    <a:gs pos="0">
                      <a:srgbClr val="EFEFEF"/>
                    </a:gs>
                    <a:gs pos="100000">
                      <a:srgbClr val="EFEFEF"/>
                    </a:gs>
                  </a:gsLst>
                  <a:lin ang="5400000" scaled="0"/>
                </a:gradFill>
                <a:latin typeface="Segoe UI" pitchFamily="34" charset="0"/>
              </a:rPr>
              <a:t>, CISSP, ITILv3</a:t>
            </a:r>
          </a:p>
          <a:p>
            <a:pPr defTabSz="912813" fontAlgn="base">
              <a:spcBef>
                <a:spcPct val="0"/>
              </a:spcBef>
              <a:spcAft>
                <a:spcPct val="0"/>
              </a:spcAft>
            </a:pPr>
            <a:r>
              <a:rPr lang="en-US" sz="2800" dirty="0" smtClean="0">
                <a:gradFill>
                  <a:gsLst>
                    <a:gs pos="0">
                      <a:srgbClr val="EFEFEF"/>
                    </a:gs>
                    <a:gs pos="100000">
                      <a:srgbClr val="EFEFEF"/>
                    </a:gs>
                  </a:gsLst>
                  <a:lin ang="5400000" scaled="0"/>
                </a:gradFill>
                <a:latin typeface="Segoe UI" pitchFamily="34" charset="0"/>
              </a:rPr>
              <a:t>Cloud Solutions Architect</a:t>
            </a:r>
          </a:p>
          <a:p>
            <a:pPr defTabSz="912813" fontAlgn="base">
              <a:spcBef>
                <a:spcPct val="0"/>
              </a:spcBef>
              <a:spcAft>
                <a:spcPct val="0"/>
              </a:spcAft>
            </a:pPr>
            <a:r>
              <a:rPr lang="en-US" sz="2800" i="1" u="sng" dirty="0" smtClean="0">
                <a:gradFill>
                  <a:gsLst>
                    <a:gs pos="0">
                      <a:srgbClr val="EFEFEF"/>
                    </a:gs>
                    <a:gs pos="100000">
                      <a:srgbClr val="EFEFEF"/>
                    </a:gs>
                  </a:gsLst>
                  <a:lin ang="5400000" scaled="0"/>
                </a:gradFill>
                <a:latin typeface="Segoe UI" pitchFamily="34" charset="0"/>
              </a:rPr>
              <a:t>rmcbrine@Microsoft.com</a:t>
            </a:r>
            <a:r>
              <a:rPr lang="en-US" sz="2800" dirty="0" smtClean="0">
                <a:gradFill>
                  <a:gsLst>
                    <a:gs pos="0">
                      <a:srgbClr val="EFEFEF"/>
                    </a:gs>
                    <a:gs pos="100000">
                      <a:srgbClr val="EFEFEF"/>
                    </a:gs>
                  </a:gsLst>
                  <a:lin ang="5400000" scaled="0"/>
                </a:gradFill>
                <a:latin typeface="Segoe UI" pitchFamily="34" charset="0"/>
              </a:rPr>
              <a:t> </a:t>
            </a:r>
            <a:endParaRPr lang="en-US" sz="2800" dirty="0">
              <a:gradFill>
                <a:gsLst>
                  <a:gs pos="0">
                    <a:srgbClr val="EFEFEF"/>
                  </a:gs>
                  <a:gs pos="100000">
                    <a:srgbClr val="EFEFEF"/>
                  </a:gs>
                </a:gsLst>
                <a:lin ang="5400000" scaled="0"/>
              </a:gradFill>
              <a:latin typeface="Segoe UI" pitchFamily="34" charset="0"/>
            </a:endParaRPr>
          </a:p>
        </p:txBody>
      </p:sp>
      <p:pic>
        <p:nvPicPr>
          <p:cNvPr id="7170" name="Picture 2" descr="NAIS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4693" y="438312"/>
            <a:ext cx="3163224" cy="134197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are to Explore and Dis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039" y="277443"/>
            <a:ext cx="9086616" cy="1514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5728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875"/>
            <a:ext cx="12192000" cy="6854251"/>
          </a:xfrm>
          <a:prstGeom prst="rect">
            <a:avLst/>
          </a:prstGeom>
        </p:spPr>
      </p:pic>
    </p:spTree>
    <p:extLst>
      <p:ext uri="{BB962C8B-B14F-4D97-AF65-F5344CB8AC3E}">
        <p14:creationId xmlns:p14="http://schemas.microsoft.com/office/powerpoint/2010/main" val="2686975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875"/>
            <a:ext cx="12192000" cy="6854251"/>
          </a:xfrm>
          <a:prstGeom prst="rect">
            <a:avLst/>
          </a:prstGeom>
        </p:spPr>
      </p:pic>
    </p:spTree>
    <p:extLst>
      <p:ext uri="{BB962C8B-B14F-4D97-AF65-F5344CB8AC3E}">
        <p14:creationId xmlns:p14="http://schemas.microsoft.com/office/powerpoint/2010/main" val="3326698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875"/>
            <a:ext cx="12192000" cy="6854251"/>
          </a:xfrm>
          <a:prstGeom prst="rect">
            <a:avLst/>
          </a:prstGeom>
        </p:spPr>
      </p:pic>
    </p:spTree>
    <p:extLst>
      <p:ext uri="{BB962C8B-B14F-4D97-AF65-F5344CB8AC3E}">
        <p14:creationId xmlns:p14="http://schemas.microsoft.com/office/powerpoint/2010/main" val="2042794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1"/>
            <a:ext cx="11151916" cy="747897"/>
          </a:xfrm>
        </p:spPr>
        <p:txBody>
          <a:bodyPr/>
          <a:lstStyle/>
          <a:p>
            <a:r>
              <a:rPr lang="en-US" dirty="0" smtClean="0"/>
              <a:t>Key Windows 10 Changes </a:t>
            </a:r>
            <a:r>
              <a:rPr lang="en-US" sz="3200" dirty="0" smtClean="0"/>
              <a:t>(behind the scenes)</a:t>
            </a:r>
            <a:endParaRPr lang="en-US" dirty="0"/>
          </a:p>
        </p:txBody>
      </p:sp>
      <p:sp>
        <p:nvSpPr>
          <p:cNvPr id="3" name="Content Placeholder 2"/>
          <p:cNvSpPr>
            <a:spLocks noGrp="1"/>
          </p:cNvSpPr>
          <p:nvPr>
            <p:ph idx="1"/>
          </p:nvPr>
        </p:nvSpPr>
        <p:spPr>
          <a:xfrm>
            <a:off x="520836" y="1447801"/>
            <a:ext cx="11155093" cy="4487382"/>
          </a:xfrm>
        </p:spPr>
        <p:txBody>
          <a:bodyPr/>
          <a:lstStyle/>
          <a:p>
            <a:r>
              <a:rPr lang="en-US" dirty="0" smtClean="0"/>
              <a:t>Security enhancements to combat real-time threats</a:t>
            </a:r>
          </a:p>
          <a:p>
            <a:r>
              <a:rPr lang="en-US" dirty="0" smtClean="0"/>
              <a:t>Windows Store improvements to support EDU</a:t>
            </a:r>
          </a:p>
          <a:p>
            <a:r>
              <a:rPr lang="en-US" dirty="0" smtClean="0"/>
              <a:t>Mobile Device Management built-in</a:t>
            </a:r>
          </a:p>
          <a:p>
            <a:r>
              <a:rPr lang="en-US" dirty="0" smtClean="0"/>
              <a:t>Universal Apps – one code base</a:t>
            </a:r>
          </a:p>
          <a:p>
            <a:pPr lvl="1"/>
            <a:r>
              <a:rPr lang="en-US" dirty="0"/>
              <a:t>Photos, Videos, Music, Maps, People &amp; Messaging and Mail &amp; Calendar (and </a:t>
            </a:r>
            <a:r>
              <a:rPr lang="en-US" dirty="0" smtClean="0"/>
              <a:t>more) look </a:t>
            </a:r>
            <a:r>
              <a:rPr lang="en-US" dirty="0"/>
              <a:t>and feel the same across different devices and screen </a:t>
            </a:r>
            <a:r>
              <a:rPr lang="en-US" dirty="0" smtClean="0"/>
              <a:t>sizes</a:t>
            </a:r>
          </a:p>
          <a:p>
            <a:pPr lvl="1"/>
            <a:r>
              <a:rPr lang="en-US" dirty="0" smtClean="0"/>
              <a:t>Universal App information syncs </a:t>
            </a:r>
            <a:r>
              <a:rPr lang="en-US" dirty="0"/>
              <a:t>automatically via </a:t>
            </a:r>
            <a:r>
              <a:rPr lang="en-US" dirty="0" smtClean="0"/>
              <a:t>OneDrive</a:t>
            </a:r>
          </a:p>
          <a:p>
            <a:r>
              <a:rPr lang="en-US" dirty="0" smtClean="0"/>
              <a:t>Wipe and Load no longer required</a:t>
            </a:r>
          </a:p>
          <a:p>
            <a:pPr lvl="1"/>
            <a:r>
              <a:rPr lang="en-US" dirty="0" smtClean="0"/>
              <a:t>Better configuration tools / manageability without full imaging</a:t>
            </a:r>
            <a:endParaRPr lang="en-US" dirty="0"/>
          </a:p>
        </p:txBody>
      </p:sp>
    </p:spTree>
    <p:extLst>
      <p:ext uri="{BB962C8B-B14F-4D97-AF65-F5344CB8AC3E}">
        <p14:creationId xmlns:p14="http://schemas.microsoft.com/office/powerpoint/2010/main" val="1601640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935" y="130166"/>
            <a:ext cx="11385610" cy="553998"/>
          </a:xfrm>
        </p:spPr>
        <p:txBody>
          <a:bodyPr/>
          <a:lstStyle/>
          <a:p>
            <a:r>
              <a:rPr lang="en-US" sz="4000" b="1" spc="-69" dirty="0">
                <a:latin typeface="+mn-lt"/>
              </a:rPr>
              <a:t>New Challenges </a:t>
            </a:r>
            <a:r>
              <a:rPr lang="en-US" sz="4000" b="1" spc="-69" dirty="0">
                <a:solidFill>
                  <a:srgbClr val="E81123"/>
                </a:solidFill>
                <a:latin typeface="+mn-lt"/>
              </a:rPr>
              <a:t>Require</a:t>
            </a:r>
            <a:r>
              <a:rPr lang="en-US" sz="4000" b="1" spc="-69" dirty="0">
                <a:latin typeface="+mn-lt"/>
              </a:rPr>
              <a:t> a New Platform</a:t>
            </a:r>
          </a:p>
        </p:txBody>
      </p:sp>
      <p:grpSp>
        <p:nvGrpSpPr>
          <p:cNvPr id="5" name="Group 4"/>
          <p:cNvGrpSpPr/>
          <p:nvPr/>
        </p:nvGrpSpPr>
        <p:grpSpPr>
          <a:xfrm>
            <a:off x="283936" y="2707008"/>
            <a:ext cx="11612932" cy="1328452"/>
            <a:chOff x="448211" y="2706906"/>
            <a:chExt cx="11614579" cy="1328640"/>
          </a:xfrm>
        </p:grpSpPr>
        <p:sp>
          <p:nvSpPr>
            <p:cNvPr id="37" name="Text Placeholder 4"/>
            <p:cNvSpPr txBox="1">
              <a:spLocks/>
            </p:cNvSpPr>
            <p:nvPr/>
          </p:nvSpPr>
          <p:spPr>
            <a:xfrm>
              <a:off x="510463" y="2706906"/>
              <a:ext cx="11552327" cy="1328640"/>
            </a:xfrm>
            <a:prstGeom prst="rect">
              <a:avLst/>
            </a:prstGeom>
            <a:solidFill>
              <a:srgbClr val="D2D2D2">
                <a:alpha val="49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defPPr>
                <a:defRPr lang="en-US"/>
              </a:defPPr>
              <a:lvl1pPr defTabSz="932472" fontAlgn="base">
                <a:lnSpc>
                  <a:spcPct val="90000"/>
                </a:lnSpc>
                <a:spcBef>
                  <a:spcPct val="0"/>
                </a:spcBef>
                <a:spcAft>
                  <a:spcPct val="0"/>
                </a:spcAft>
                <a:defRPr sz="2400">
                  <a:solidFill>
                    <a:srgbClr val="505050"/>
                  </a:soli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sz="2353" dirty="0"/>
            </a:p>
          </p:txBody>
        </p:sp>
        <p:grpSp>
          <p:nvGrpSpPr>
            <p:cNvPr id="15" name="Group 14"/>
            <p:cNvGrpSpPr/>
            <p:nvPr/>
          </p:nvGrpSpPr>
          <p:grpSpPr>
            <a:xfrm>
              <a:off x="448211" y="2779737"/>
              <a:ext cx="2890160" cy="683624"/>
              <a:chOff x="520698" y="2766364"/>
              <a:chExt cx="2948114" cy="697332"/>
            </a:xfrm>
          </p:grpSpPr>
          <p:sp>
            <p:nvSpPr>
              <p:cNvPr id="42" name="Freeform 41"/>
              <p:cNvSpPr>
                <a:spLocks/>
              </p:cNvSpPr>
              <p:nvPr/>
            </p:nvSpPr>
            <p:spPr bwMode="auto">
              <a:xfrm>
                <a:off x="520698" y="2766364"/>
                <a:ext cx="2948114" cy="697332"/>
              </a:xfrm>
              <a:custGeom>
                <a:avLst/>
                <a:gdLst>
                  <a:gd name="connsiteX0" fmla="*/ 0 w 2948114"/>
                  <a:gd name="connsiteY0" fmla="*/ 0 h 697332"/>
                  <a:gd name="connsiteX1" fmla="*/ 2948114 w 2948114"/>
                  <a:gd name="connsiteY1" fmla="*/ 0 h 697332"/>
                  <a:gd name="connsiteX2" fmla="*/ 2498552 w 2948114"/>
                  <a:gd name="connsiteY2" fmla="*/ 697332 h 697332"/>
                  <a:gd name="connsiteX3" fmla="*/ 0 w 2948114"/>
                  <a:gd name="connsiteY3" fmla="*/ 697332 h 697332"/>
                </a:gdLst>
                <a:ahLst/>
                <a:cxnLst>
                  <a:cxn ang="0">
                    <a:pos x="connsiteX0" y="connsiteY0"/>
                  </a:cxn>
                  <a:cxn ang="0">
                    <a:pos x="connsiteX1" y="connsiteY1"/>
                  </a:cxn>
                  <a:cxn ang="0">
                    <a:pos x="connsiteX2" y="connsiteY2"/>
                  </a:cxn>
                  <a:cxn ang="0">
                    <a:pos x="connsiteX3" y="connsiteY3"/>
                  </a:cxn>
                </a:cxnLst>
                <a:rect l="l" t="t" r="r" b="b"/>
                <a:pathLst>
                  <a:path w="2948114" h="697332">
                    <a:moveTo>
                      <a:pt x="0" y="0"/>
                    </a:moveTo>
                    <a:lnTo>
                      <a:pt x="2948114" y="0"/>
                    </a:lnTo>
                    <a:lnTo>
                      <a:pt x="2498552" y="697332"/>
                    </a:lnTo>
                    <a:lnTo>
                      <a:pt x="0" y="697332"/>
                    </a:lnTo>
                    <a:close/>
                  </a:path>
                </a:pathLst>
              </a:cu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630" tIns="44814" rIns="89630" bIns="44814" numCol="1" spcCol="0" rtlCol="0" fromWordArt="0" anchor="ctr" anchorCtr="0" forceAA="0" compatLnSpc="1">
                <a:prstTxWarp prst="textNoShape">
                  <a:avLst/>
                </a:prstTxWarp>
                <a:noAutofit/>
              </a:bodyPr>
              <a:lstStyle/>
              <a:p>
                <a:pPr algn="ctr"/>
                <a:endParaRPr lang="en-US" sz="1765">
                  <a:solidFill>
                    <a:srgbClr val="FFFFFF"/>
                  </a:solidFill>
                </a:endParaRPr>
              </a:p>
            </p:txBody>
          </p:sp>
          <p:sp>
            <p:nvSpPr>
              <p:cNvPr id="41" name="TextBox 40"/>
              <p:cNvSpPr txBox="1"/>
              <p:nvPr/>
            </p:nvSpPr>
            <p:spPr>
              <a:xfrm>
                <a:off x="520698" y="2801098"/>
                <a:ext cx="2555242" cy="634529"/>
              </a:xfrm>
              <a:prstGeom prst="rect">
                <a:avLst/>
              </a:prstGeom>
              <a:noFill/>
            </p:spPr>
            <p:txBody>
              <a:bodyPr wrap="square" lIns="179259" tIns="143407" rIns="179259" bIns="143407" rtlCol="0">
                <a:spAutoFit/>
              </a:bodyPr>
              <a:lstStyle/>
              <a:p>
                <a:pPr defTabSz="913927" fontAlgn="base">
                  <a:lnSpc>
                    <a:spcPct val="90000"/>
                  </a:lnSpc>
                  <a:spcBef>
                    <a:spcPct val="0"/>
                  </a:spcBef>
                  <a:spcAft>
                    <a:spcPct val="0"/>
                  </a:spcAft>
                </a:pPr>
                <a:r>
                  <a:rPr lang="en-US" sz="2353" spc="-150" dirty="0">
                    <a:solidFill>
                      <a:srgbClr val="FFFFFF"/>
                    </a:solidFill>
                    <a:ea typeface="Segoe UI" pitchFamily="34" charset="0"/>
                    <a:cs typeface="Segoe UI" pitchFamily="34" charset="0"/>
                  </a:rPr>
                  <a:t>Data protection</a:t>
                </a:r>
              </a:p>
            </p:txBody>
          </p:sp>
        </p:grpSp>
      </p:grpSp>
      <p:grpSp>
        <p:nvGrpSpPr>
          <p:cNvPr id="3" name="Group 2"/>
          <p:cNvGrpSpPr/>
          <p:nvPr/>
        </p:nvGrpSpPr>
        <p:grpSpPr>
          <a:xfrm>
            <a:off x="283935" y="1328140"/>
            <a:ext cx="11612933" cy="1328452"/>
            <a:chOff x="448210" y="1327842"/>
            <a:chExt cx="11614580" cy="1328640"/>
          </a:xfrm>
        </p:grpSpPr>
        <p:sp>
          <p:nvSpPr>
            <p:cNvPr id="36" name="Text Placeholder 4"/>
            <p:cNvSpPr txBox="1">
              <a:spLocks/>
            </p:cNvSpPr>
            <p:nvPr/>
          </p:nvSpPr>
          <p:spPr>
            <a:xfrm>
              <a:off x="510463" y="1327842"/>
              <a:ext cx="11552327" cy="1328640"/>
            </a:xfrm>
            <a:prstGeom prst="rect">
              <a:avLst/>
            </a:prstGeom>
            <a:solidFill>
              <a:srgbClr val="D2D2D2">
                <a:alpha val="49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defPPr>
                <a:defRPr lang="en-US"/>
              </a:defPPr>
              <a:lvl1pPr defTabSz="932472" fontAlgn="base">
                <a:lnSpc>
                  <a:spcPct val="90000"/>
                </a:lnSpc>
                <a:spcBef>
                  <a:spcPct val="0"/>
                </a:spcBef>
                <a:spcAft>
                  <a:spcPct val="0"/>
                </a:spcAft>
                <a:defRPr sz="2400">
                  <a:solidFill>
                    <a:srgbClr val="505050"/>
                  </a:solidFill>
                  <a:ea typeface="Segoe UI" pitchFamily="34" charset="0"/>
                  <a:cs typeface="Segoe UI" pitchFamily="34" charset="0"/>
                </a:defRPr>
              </a:lvl1pPr>
            </a:lstStyle>
            <a:p>
              <a:endParaRPr lang="en-US" sz="2353" dirty="0"/>
            </a:p>
          </p:txBody>
        </p:sp>
        <p:grpSp>
          <p:nvGrpSpPr>
            <p:cNvPr id="21" name="Group 20"/>
            <p:cNvGrpSpPr/>
            <p:nvPr/>
          </p:nvGrpSpPr>
          <p:grpSpPr>
            <a:xfrm>
              <a:off x="448210" y="1416685"/>
              <a:ext cx="3144443" cy="683624"/>
              <a:chOff x="520697" y="1470124"/>
              <a:chExt cx="3207496" cy="697332"/>
            </a:xfrm>
          </p:grpSpPr>
          <p:sp>
            <p:nvSpPr>
              <p:cNvPr id="43" name="Freeform 42"/>
              <p:cNvSpPr>
                <a:spLocks/>
              </p:cNvSpPr>
              <p:nvPr/>
            </p:nvSpPr>
            <p:spPr bwMode="auto">
              <a:xfrm>
                <a:off x="520698" y="1470124"/>
                <a:ext cx="2948114" cy="697332"/>
              </a:xfrm>
              <a:custGeom>
                <a:avLst/>
                <a:gdLst>
                  <a:gd name="connsiteX0" fmla="*/ 0 w 2948114"/>
                  <a:gd name="connsiteY0" fmla="*/ 0 h 697332"/>
                  <a:gd name="connsiteX1" fmla="*/ 2948114 w 2948114"/>
                  <a:gd name="connsiteY1" fmla="*/ 0 h 697332"/>
                  <a:gd name="connsiteX2" fmla="*/ 2498552 w 2948114"/>
                  <a:gd name="connsiteY2" fmla="*/ 697332 h 697332"/>
                  <a:gd name="connsiteX3" fmla="*/ 0 w 2948114"/>
                  <a:gd name="connsiteY3" fmla="*/ 697332 h 697332"/>
                </a:gdLst>
                <a:ahLst/>
                <a:cxnLst>
                  <a:cxn ang="0">
                    <a:pos x="connsiteX0" y="connsiteY0"/>
                  </a:cxn>
                  <a:cxn ang="0">
                    <a:pos x="connsiteX1" y="connsiteY1"/>
                  </a:cxn>
                  <a:cxn ang="0">
                    <a:pos x="connsiteX2" y="connsiteY2"/>
                  </a:cxn>
                  <a:cxn ang="0">
                    <a:pos x="connsiteX3" y="connsiteY3"/>
                  </a:cxn>
                </a:cxnLst>
                <a:rect l="l" t="t" r="r" b="b"/>
                <a:pathLst>
                  <a:path w="2948114" h="697332">
                    <a:moveTo>
                      <a:pt x="0" y="0"/>
                    </a:moveTo>
                    <a:lnTo>
                      <a:pt x="2948114" y="0"/>
                    </a:lnTo>
                    <a:lnTo>
                      <a:pt x="2498552" y="697332"/>
                    </a:lnTo>
                    <a:lnTo>
                      <a:pt x="0" y="697332"/>
                    </a:lnTo>
                    <a:close/>
                  </a:path>
                </a:pathLst>
              </a:cu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630" tIns="44814" rIns="89630" bIns="44814" numCol="1" spcCol="0" rtlCol="0" fromWordArt="0" anchor="ctr" anchorCtr="0" forceAA="0" compatLnSpc="1">
                <a:prstTxWarp prst="textNoShape">
                  <a:avLst/>
                </a:prstTxWarp>
                <a:noAutofit/>
              </a:bodyPr>
              <a:lstStyle/>
              <a:p>
                <a:pPr algn="ctr"/>
                <a:endParaRPr lang="en-US" sz="1765">
                  <a:solidFill>
                    <a:srgbClr val="FFFFFF"/>
                  </a:solidFill>
                </a:endParaRPr>
              </a:p>
            </p:txBody>
          </p:sp>
          <p:sp>
            <p:nvSpPr>
              <p:cNvPr id="4" name="TextBox 3"/>
              <p:cNvSpPr txBox="1"/>
              <p:nvPr/>
            </p:nvSpPr>
            <p:spPr>
              <a:xfrm>
                <a:off x="520697" y="1504858"/>
                <a:ext cx="3207496" cy="634529"/>
              </a:xfrm>
              <a:prstGeom prst="rect">
                <a:avLst/>
              </a:prstGeom>
              <a:noFill/>
            </p:spPr>
            <p:txBody>
              <a:bodyPr wrap="square" lIns="179259" tIns="143407" rIns="179259" bIns="143407" rtlCol="0">
                <a:spAutoFit/>
              </a:bodyPr>
              <a:lstStyle/>
              <a:p>
                <a:pPr>
                  <a:lnSpc>
                    <a:spcPct val="90000"/>
                  </a:lnSpc>
                  <a:spcAft>
                    <a:spcPts val="588"/>
                  </a:spcAft>
                </a:pPr>
                <a:r>
                  <a:rPr lang="en-US" sz="2353" spc="-150" dirty="0">
                    <a:solidFill>
                      <a:srgbClr val="FFFFFF"/>
                    </a:solidFill>
                  </a:rPr>
                  <a:t>Identity protection</a:t>
                </a:r>
              </a:p>
            </p:txBody>
          </p:sp>
        </p:grpSp>
      </p:grpSp>
      <p:grpSp>
        <p:nvGrpSpPr>
          <p:cNvPr id="6" name="Group 5"/>
          <p:cNvGrpSpPr/>
          <p:nvPr/>
        </p:nvGrpSpPr>
        <p:grpSpPr>
          <a:xfrm>
            <a:off x="283936" y="4085878"/>
            <a:ext cx="11612932" cy="1328452"/>
            <a:chOff x="448211" y="4085972"/>
            <a:chExt cx="11614579" cy="1328640"/>
          </a:xfrm>
        </p:grpSpPr>
        <p:sp>
          <p:nvSpPr>
            <p:cNvPr id="38" name="Text Placeholder 4"/>
            <p:cNvSpPr txBox="1">
              <a:spLocks/>
            </p:cNvSpPr>
            <p:nvPr/>
          </p:nvSpPr>
          <p:spPr>
            <a:xfrm>
              <a:off x="510463" y="4085972"/>
              <a:ext cx="11552327" cy="1328640"/>
            </a:xfrm>
            <a:prstGeom prst="rect">
              <a:avLst/>
            </a:prstGeom>
            <a:solidFill>
              <a:srgbClr val="D2D2D2">
                <a:alpha val="49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defPPr>
                <a:defRPr lang="en-US"/>
              </a:defPPr>
              <a:lvl1pPr defTabSz="932472" fontAlgn="base">
                <a:lnSpc>
                  <a:spcPct val="90000"/>
                </a:lnSpc>
                <a:spcBef>
                  <a:spcPct val="0"/>
                </a:spcBef>
                <a:spcAft>
                  <a:spcPct val="0"/>
                </a:spcAft>
                <a:defRPr sz="2400">
                  <a:solidFill>
                    <a:srgbClr val="505050"/>
                  </a:soli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sz="2353" dirty="0"/>
            </a:p>
          </p:txBody>
        </p:sp>
        <p:grpSp>
          <p:nvGrpSpPr>
            <p:cNvPr id="11" name="Group 10"/>
            <p:cNvGrpSpPr/>
            <p:nvPr/>
          </p:nvGrpSpPr>
          <p:grpSpPr>
            <a:xfrm>
              <a:off x="448211" y="4158803"/>
              <a:ext cx="2890160" cy="683624"/>
              <a:chOff x="520698" y="4037964"/>
              <a:chExt cx="2948114" cy="697332"/>
            </a:xfrm>
          </p:grpSpPr>
          <p:sp>
            <p:nvSpPr>
              <p:cNvPr id="44" name="Freeform 43"/>
              <p:cNvSpPr>
                <a:spLocks/>
              </p:cNvSpPr>
              <p:nvPr/>
            </p:nvSpPr>
            <p:spPr bwMode="auto">
              <a:xfrm>
                <a:off x="520698" y="4037964"/>
                <a:ext cx="2948114" cy="697332"/>
              </a:xfrm>
              <a:custGeom>
                <a:avLst/>
                <a:gdLst>
                  <a:gd name="connsiteX0" fmla="*/ 0 w 2948114"/>
                  <a:gd name="connsiteY0" fmla="*/ 0 h 697332"/>
                  <a:gd name="connsiteX1" fmla="*/ 2948114 w 2948114"/>
                  <a:gd name="connsiteY1" fmla="*/ 0 h 697332"/>
                  <a:gd name="connsiteX2" fmla="*/ 2498552 w 2948114"/>
                  <a:gd name="connsiteY2" fmla="*/ 697332 h 697332"/>
                  <a:gd name="connsiteX3" fmla="*/ 0 w 2948114"/>
                  <a:gd name="connsiteY3" fmla="*/ 697332 h 697332"/>
                </a:gdLst>
                <a:ahLst/>
                <a:cxnLst>
                  <a:cxn ang="0">
                    <a:pos x="connsiteX0" y="connsiteY0"/>
                  </a:cxn>
                  <a:cxn ang="0">
                    <a:pos x="connsiteX1" y="connsiteY1"/>
                  </a:cxn>
                  <a:cxn ang="0">
                    <a:pos x="connsiteX2" y="connsiteY2"/>
                  </a:cxn>
                  <a:cxn ang="0">
                    <a:pos x="connsiteX3" y="connsiteY3"/>
                  </a:cxn>
                </a:cxnLst>
                <a:rect l="l" t="t" r="r" b="b"/>
                <a:pathLst>
                  <a:path w="2948114" h="697332">
                    <a:moveTo>
                      <a:pt x="0" y="0"/>
                    </a:moveTo>
                    <a:lnTo>
                      <a:pt x="2948114" y="0"/>
                    </a:lnTo>
                    <a:lnTo>
                      <a:pt x="2498552" y="697332"/>
                    </a:lnTo>
                    <a:lnTo>
                      <a:pt x="0" y="697332"/>
                    </a:lnTo>
                    <a:close/>
                  </a:path>
                </a:pathLst>
              </a:cu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630" tIns="44814" rIns="89630" bIns="44814" numCol="1" spcCol="0" rtlCol="0" fromWordArt="0" anchor="ctr" anchorCtr="0" forceAA="0" compatLnSpc="1">
                <a:prstTxWarp prst="textNoShape">
                  <a:avLst/>
                </a:prstTxWarp>
                <a:noAutofit/>
              </a:bodyPr>
              <a:lstStyle/>
              <a:p>
                <a:pPr algn="ctr"/>
                <a:endParaRPr lang="en-US" sz="1765">
                  <a:solidFill>
                    <a:srgbClr val="FFFFFF"/>
                  </a:solidFill>
                </a:endParaRPr>
              </a:p>
            </p:txBody>
          </p:sp>
          <p:sp>
            <p:nvSpPr>
              <p:cNvPr id="45" name="TextBox 44"/>
              <p:cNvSpPr txBox="1"/>
              <p:nvPr/>
            </p:nvSpPr>
            <p:spPr>
              <a:xfrm>
                <a:off x="520698" y="4072698"/>
                <a:ext cx="2810954" cy="634529"/>
              </a:xfrm>
              <a:prstGeom prst="rect">
                <a:avLst/>
              </a:prstGeom>
              <a:noFill/>
            </p:spPr>
            <p:txBody>
              <a:bodyPr wrap="square" lIns="179259" tIns="143407" rIns="179259" bIns="143407" rtlCol="0">
                <a:spAutoFit/>
              </a:bodyPr>
              <a:lstStyle/>
              <a:p>
                <a:pPr defTabSz="913927" fontAlgn="base">
                  <a:lnSpc>
                    <a:spcPct val="90000"/>
                  </a:lnSpc>
                  <a:spcBef>
                    <a:spcPct val="0"/>
                  </a:spcBef>
                  <a:spcAft>
                    <a:spcPct val="0"/>
                  </a:spcAft>
                </a:pPr>
                <a:r>
                  <a:rPr lang="en-US" sz="2353" spc="-150" dirty="0">
                    <a:solidFill>
                      <a:srgbClr val="FFFFFF"/>
                    </a:solidFill>
                    <a:ea typeface="Segoe UI" pitchFamily="34" charset="0"/>
                    <a:cs typeface="Segoe UI" pitchFamily="34" charset="0"/>
                  </a:rPr>
                  <a:t>Threat resistance</a:t>
                </a:r>
              </a:p>
            </p:txBody>
          </p:sp>
        </p:grpSp>
      </p:grpSp>
      <p:grpSp>
        <p:nvGrpSpPr>
          <p:cNvPr id="7" name="Group 6"/>
          <p:cNvGrpSpPr/>
          <p:nvPr/>
        </p:nvGrpSpPr>
        <p:grpSpPr>
          <a:xfrm>
            <a:off x="283936" y="5464748"/>
            <a:ext cx="11612932" cy="1328452"/>
            <a:chOff x="448211" y="5465037"/>
            <a:chExt cx="11614579" cy="1328640"/>
          </a:xfrm>
        </p:grpSpPr>
        <p:sp>
          <p:nvSpPr>
            <p:cNvPr id="39" name="Text Placeholder 4"/>
            <p:cNvSpPr txBox="1">
              <a:spLocks/>
            </p:cNvSpPr>
            <p:nvPr/>
          </p:nvSpPr>
          <p:spPr>
            <a:xfrm>
              <a:off x="510463" y="5465037"/>
              <a:ext cx="11552327" cy="1328640"/>
            </a:xfrm>
            <a:prstGeom prst="rect">
              <a:avLst/>
            </a:prstGeom>
            <a:solidFill>
              <a:srgbClr val="D2D2D2">
                <a:alpha val="49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ctr" anchorCtr="0" forceAA="0" compatLnSpc="1">
              <a:prstTxWarp prst="textNoShape">
                <a:avLst/>
              </a:prstTxWarp>
              <a:noAutofit/>
            </a:bodyPr>
            <a:lstStyle>
              <a:defPPr>
                <a:defRPr lang="en-US"/>
              </a:defPPr>
              <a:lvl1pPr defTabSz="932472" fontAlgn="base">
                <a:lnSpc>
                  <a:spcPct val="90000"/>
                </a:lnSpc>
                <a:spcBef>
                  <a:spcPct val="0"/>
                </a:spcBef>
                <a:spcAft>
                  <a:spcPct val="0"/>
                </a:spcAft>
                <a:defRPr sz="2400">
                  <a:solidFill>
                    <a:srgbClr val="505050"/>
                  </a:soli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en-US" sz="2353" dirty="0"/>
            </a:p>
          </p:txBody>
        </p:sp>
        <p:grpSp>
          <p:nvGrpSpPr>
            <p:cNvPr id="10" name="Group 9"/>
            <p:cNvGrpSpPr/>
            <p:nvPr/>
          </p:nvGrpSpPr>
          <p:grpSpPr>
            <a:xfrm>
              <a:off x="448211" y="5537868"/>
              <a:ext cx="2890160" cy="683624"/>
              <a:chOff x="520698" y="5424068"/>
              <a:chExt cx="2948114" cy="697332"/>
            </a:xfrm>
          </p:grpSpPr>
          <p:sp>
            <p:nvSpPr>
              <p:cNvPr id="46" name="Freeform 45"/>
              <p:cNvSpPr>
                <a:spLocks/>
              </p:cNvSpPr>
              <p:nvPr/>
            </p:nvSpPr>
            <p:spPr bwMode="auto">
              <a:xfrm>
                <a:off x="520698" y="5424068"/>
                <a:ext cx="2948114" cy="697332"/>
              </a:xfrm>
              <a:custGeom>
                <a:avLst/>
                <a:gdLst>
                  <a:gd name="connsiteX0" fmla="*/ 0 w 2948114"/>
                  <a:gd name="connsiteY0" fmla="*/ 0 h 697332"/>
                  <a:gd name="connsiteX1" fmla="*/ 2948114 w 2948114"/>
                  <a:gd name="connsiteY1" fmla="*/ 0 h 697332"/>
                  <a:gd name="connsiteX2" fmla="*/ 2498552 w 2948114"/>
                  <a:gd name="connsiteY2" fmla="*/ 697332 h 697332"/>
                  <a:gd name="connsiteX3" fmla="*/ 0 w 2948114"/>
                  <a:gd name="connsiteY3" fmla="*/ 697332 h 697332"/>
                </a:gdLst>
                <a:ahLst/>
                <a:cxnLst>
                  <a:cxn ang="0">
                    <a:pos x="connsiteX0" y="connsiteY0"/>
                  </a:cxn>
                  <a:cxn ang="0">
                    <a:pos x="connsiteX1" y="connsiteY1"/>
                  </a:cxn>
                  <a:cxn ang="0">
                    <a:pos x="connsiteX2" y="connsiteY2"/>
                  </a:cxn>
                  <a:cxn ang="0">
                    <a:pos x="connsiteX3" y="connsiteY3"/>
                  </a:cxn>
                </a:cxnLst>
                <a:rect l="l" t="t" r="r" b="b"/>
                <a:pathLst>
                  <a:path w="2948114" h="697332">
                    <a:moveTo>
                      <a:pt x="0" y="0"/>
                    </a:moveTo>
                    <a:lnTo>
                      <a:pt x="2948114" y="0"/>
                    </a:lnTo>
                    <a:lnTo>
                      <a:pt x="2498552" y="697332"/>
                    </a:lnTo>
                    <a:lnTo>
                      <a:pt x="0" y="697332"/>
                    </a:lnTo>
                    <a:close/>
                  </a:path>
                </a:pathLst>
              </a:cu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9630" tIns="44814" rIns="89630" bIns="44814" numCol="1" spcCol="0" rtlCol="0" fromWordArt="0" anchor="ctr" anchorCtr="0" forceAA="0" compatLnSpc="1">
                <a:prstTxWarp prst="textNoShape">
                  <a:avLst/>
                </a:prstTxWarp>
                <a:noAutofit/>
              </a:bodyPr>
              <a:lstStyle/>
              <a:p>
                <a:pPr algn="ctr"/>
                <a:endParaRPr lang="en-US" sz="1765">
                  <a:solidFill>
                    <a:srgbClr val="FFFFFF"/>
                  </a:solidFill>
                </a:endParaRPr>
              </a:p>
            </p:txBody>
          </p:sp>
          <p:sp>
            <p:nvSpPr>
              <p:cNvPr id="47" name="TextBox 46"/>
              <p:cNvSpPr txBox="1"/>
              <p:nvPr/>
            </p:nvSpPr>
            <p:spPr>
              <a:xfrm>
                <a:off x="520698" y="5458802"/>
                <a:ext cx="2810954" cy="634529"/>
              </a:xfrm>
              <a:prstGeom prst="rect">
                <a:avLst/>
              </a:prstGeom>
              <a:noFill/>
            </p:spPr>
            <p:txBody>
              <a:bodyPr wrap="square" lIns="179259" tIns="143407" rIns="179259" bIns="143407" rtlCol="0">
                <a:spAutoFit/>
              </a:bodyPr>
              <a:lstStyle/>
              <a:p>
                <a:pPr defTabSz="913927" fontAlgn="base">
                  <a:lnSpc>
                    <a:spcPct val="90000"/>
                  </a:lnSpc>
                  <a:spcBef>
                    <a:spcPct val="0"/>
                  </a:spcBef>
                  <a:spcAft>
                    <a:spcPct val="0"/>
                  </a:spcAft>
                </a:pPr>
                <a:r>
                  <a:rPr lang="en-US" sz="2353" spc="-150" dirty="0">
                    <a:solidFill>
                      <a:srgbClr val="FFFFFF"/>
                    </a:solidFill>
                    <a:ea typeface="Segoe UI" pitchFamily="34" charset="0"/>
                    <a:cs typeface="Segoe UI" pitchFamily="34" charset="0"/>
                  </a:rPr>
                  <a:t>Device security</a:t>
                </a:r>
              </a:p>
            </p:txBody>
          </p:sp>
        </p:grpSp>
      </p:grpSp>
      <p:sp>
        <p:nvSpPr>
          <p:cNvPr id="49" name="TextBox 48"/>
          <p:cNvSpPr txBox="1"/>
          <p:nvPr/>
        </p:nvSpPr>
        <p:spPr>
          <a:xfrm>
            <a:off x="3843105" y="841472"/>
            <a:ext cx="2352781" cy="628636"/>
          </a:xfrm>
          <a:prstGeom prst="rect">
            <a:avLst/>
          </a:prstGeom>
          <a:noFill/>
        </p:spPr>
        <p:txBody>
          <a:bodyPr wrap="square" lIns="179259" tIns="143407" rIns="179259" bIns="143407" rtlCol="0">
            <a:spAutoFit/>
          </a:bodyPr>
          <a:lstStyle/>
          <a:p>
            <a:pPr algn="ctr">
              <a:lnSpc>
                <a:spcPct val="90000"/>
              </a:lnSpc>
              <a:spcAft>
                <a:spcPts val="588"/>
              </a:spcAft>
            </a:pPr>
            <a:r>
              <a:rPr lang="en-US" sz="2400" b="1" dirty="0">
                <a:solidFill>
                  <a:schemeClr val="bg1"/>
                </a:solidFill>
              </a:rPr>
              <a:t>Windows 7</a:t>
            </a:r>
          </a:p>
        </p:txBody>
      </p:sp>
      <p:sp>
        <p:nvSpPr>
          <p:cNvPr id="50" name="TextBox 49"/>
          <p:cNvSpPr txBox="1"/>
          <p:nvPr/>
        </p:nvSpPr>
        <p:spPr>
          <a:xfrm>
            <a:off x="8045746" y="841472"/>
            <a:ext cx="2352781" cy="628636"/>
          </a:xfrm>
          <a:prstGeom prst="rect">
            <a:avLst/>
          </a:prstGeom>
          <a:noFill/>
        </p:spPr>
        <p:txBody>
          <a:bodyPr wrap="square" lIns="179259" tIns="143407" rIns="179259" bIns="143407" rtlCol="0">
            <a:spAutoFit/>
          </a:bodyPr>
          <a:lstStyle/>
          <a:p>
            <a:pPr algn="ctr">
              <a:lnSpc>
                <a:spcPct val="90000"/>
              </a:lnSpc>
              <a:spcAft>
                <a:spcPts val="588"/>
              </a:spcAft>
            </a:pPr>
            <a:r>
              <a:rPr lang="en-US" sz="2400" b="1" dirty="0">
                <a:solidFill>
                  <a:schemeClr val="bg1"/>
                </a:solidFill>
              </a:rPr>
              <a:t>Windows 10</a:t>
            </a:r>
          </a:p>
        </p:txBody>
      </p:sp>
      <p:grpSp>
        <p:nvGrpSpPr>
          <p:cNvPr id="63" name="Group 62" hidden="1"/>
          <p:cNvGrpSpPr/>
          <p:nvPr/>
        </p:nvGrpSpPr>
        <p:grpSpPr>
          <a:xfrm>
            <a:off x="2779389" y="1366635"/>
            <a:ext cx="9117477" cy="5388071"/>
            <a:chOff x="3098800" y="1393244"/>
            <a:chExt cx="8575040" cy="5496892"/>
          </a:xfrm>
        </p:grpSpPr>
        <p:sp>
          <p:nvSpPr>
            <p:cNvPr id="52" name="Rectangle 51"/>
            <p:cNvSpPr/>
            <p:nvPr/>
          </p:nvSpPr>
          <p:spPr bwMode="auto">
            <a:xfrm>
              <a:off x="3098800" y="1393244"/>
              <a:ext cx="4287520" cy="5496892"/>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53" name="Rectangle 52"/>
            <p:cNvSpPr/>
            <p:nvPr/>
          </p:nvSpPr>
          <p:spPr bwMode="auto">
            <a:xfrm>
              <a:off x="7386320" y="1393244"/>
              <a:ext cx="4287520" cy="5496892"/>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54" name="TextBox 53"/>
          <p:cNvSpPr txBox="1"/>
          <p:nvPr/>
        </p:nvSpPr>
        <p:spPr>
          <a:xfrm>
            <a:off x="3039242" y="1406231"/>
            <a:ext cx="4008442" cy="1286811"/>
          </a:xfrm>
          <a:prstGeom prst="rect">
            <a:avLst/>
          </a:prstGeom>
          <a:noFill/>
        </p:spPr>
        <p:txBody>
          <a:bodyPr wrap="square" lIns="179259" tIns="143407" rIns="179259" bIns="143407" rtlCol="0">
            <a:spAutoFit/>
          </a:bodyPr>
          <a:lstStyle/>
          <a:p>
            <a:pPr defTabSz="914192">
              <a:lnSpc>
                <a:spcPct val="90000"/>
              </a:lnSpc>
              <a:spcAft>
                <a:spcPts val="588"/>
              </a:spcAft>
            </a:pPr>
            <a:r>
              <a:rPr lang="en-US" b="1" dirty="0">
                <a:solidFill>
                  <a:schemeClr val="bg1"/>
                </a:solidFill>
              </a:rPr>
              <a:t>Passwords theft is increasingly successful and today’s multi-factor solutions have proven cumbersome and costly to deploy.</a:t>
            </a:r>
          </a:p>
        </p:txBody>
      </p:sp>
      <p:sp>
        <p:nvSpPr>
          <p:cNvPr id="56" name="TextBox 55"/>
          <p:cNvSpPr txBox="1"/>
          <p:nvPr/>
        </p:nvSpPr>
        <p:spPr>
          <a:xfrm>
            <a:off x="7396038" y="1256220"/>
            <a:ext cx="4430987" cy="1536110"/>
          </a:xfrm>
          <a:prstGeom prst="rect">
            <a:avLst/>
          </a:prstGeom>
          <a:noFill/>
        </p:spPr>
        <p:txBody>
          <a:bodyPr wrap="square" lIns="179259" tIns="143407" rIns="179259" bIns="143407" rtlCol="0">
            <a:spAutoFit/>
          </a:bodyPr>
          <a:lstStyle/>
          <a:p>
            <a:pPr defTabSz="914192">
              <a:lnSpc>
                <a:spcPct val="90000"/>
              </a:lnSpc>
              <a:spcAft>
                <a:spcPts val="588"/>
              </a:spcAft>
            </a:pPr>
            <a:r>
              <a:rPr lang="en-US" b="1" dirty="0">
                <a:solidFill>
                  <a:schemeClr val="bg1"/>
                </a:solidFill>
              </a:rPr>
              <a:t>Offers an easy to use and deploy multi-factor solution with anti-theft and </a:t>
            </a:r>
            <a:r>
              <a:rPr lang="en-US" b="1" dirty="0" smtClean="0">
                <a:solidFill>
                  <a:schemeClr val="bg1"/>
                </a:solidFill>
              </a:rPr>
              <a:t>anti-phishing</a:t>
            </a:r>
            <a:r>
              <a:rPr lang="en-US" b="1" dirty="0">
                <a:solidFill>
                  <a:schemeClr val="bg1"/>
                </a:solidFill>
              </a:rPr>
              <a:t>. Comes with the convenience of a password, but the security of the best multi-factor solutions.</a:t>
            </a:r>
          </a:p>
        </p:txBody>
      </p:sp>
      <p:sp>
        <p:nvSpPr>
          <p:cNvPr id="57" name="TextBox 56"/>
          <p:cNvSpPr txBox="1"/>
          <p:nvPr/>
        </p:nvSpPr>
        <p:spPr>
          <a:xfrm>
            <a:off x="3058372" y="2751132"/>
            <a:ext cx="4008442" cy="1363755"/>
          </a:xfrm>
          <a:prstGeom prst="rect">
            <a:avLst/>
          </a:prstGeom>
          <a:noFill/>
        </p:spPr>
        <p:txBody>
          <a:bodyPr wrap="square" lIns="179259" tIns="143407" rIns="179259" bIns="143407" rtlCol="0">
            <a:spAutoFit/>
          </a:bodyPr>
          <a:lstStyle/>
          <a:p>
            <a:pPr defTabSz="914192">
              <a:lnSpc>
                <a:spcPct val="90000"/>
              </a:lnSpc>
              <a:spcAft>
                <a:spcPts val="588"/>
              </a:spcAft>
            </a:pPr>
            <a:r>
              <a:rPr lang="en-US" b="1" dirty="0">
                <a:solidFill>
                  <a:schemeClr val="bg1"/>
                </a:solidFill>
              </a:rPr>
              <a:t>Offers optionally configurable disk encryption, but lacks integrated DLP.</a:t>
            </a:r>
          </a:p>
          <a:p>
            <a:pPr defTabSz="914192">
              <a:lnSpc>
                <a:spcPct val="90000"/>
              </a:lnSpc>
              <a:spcAft>
                <a:spcPts val="588"/>
              </a:spcAft>
            </a:pPr>
            <a:r>
              <a:rPr lang="en-US" b="1" dirty="0">
                <a:solidFill>
                  <a:schemeClr val="bg1"/>
                </a:solidFill>
              </a:rPr>
              <a:t>Use of 3</a:t>
            </a:r>
            <a:r>
              <a:rPr lang="en-US" b="1" baseline="30000" dirty="0">
                <a:solidFill>
                  <a:schemeClr val="bg1"/>
                </a:solidFill>
              </a:rPr>
              <a:t>rd</a:t>
            </a:r>
            <a:r>
              <a:rPr lang="en-US" b="1" dirty="0">
                <a:solidFill>
                  <a:schemeClr val="bg1"/>
                </a:solidFill>
              </a:rPr>
              <a:t> party solutions with varying experiences on mobile and desktop.</a:t>
            </a:r>
          </a:p>
        </p:txBody>
      </p:sp>
      <p:sp>
        <p:nvSpPr>
          <p:cNvPr id="58" name="TextBox 57"/>
          <p:cNvSpPr txBox="1"/>
          <p:nvPr/>
        </p:nvSpPr>
        <p:spPr>
          <a:xfrm>
            <a:off x="7396038" y="2691277"/>
            <a:ext cx="4430987" cy="1363755"/>
          </a:xfrm>
          <a:prstGeom prst="rect">
            <a:avLst/>
          </a:prstGeom>
          <a:noFill/>
        </p:spPr>
        <p:txBody>
          <a:bodyPr wrap="square" lIns="179259" tIns="143407" rIns="179259" bIns="143407" rtlCol="0">
            <a:spAutoFit/>
          </a:bodyPr>
          <a:lstStyle/>
          <a:p>
            <a:pPr defTabSz="914192">
              <a:lnSpc>
                <a:spcPct val="90000"/>
              </a:lnSpc>
              <a:spcAft>
                <a:spcPts val="588"/>
              </a:spcAft>
            </a:pPr>
            <a:r>
              <a:rPr lang="en-US" b="1" dirty="0" smtClean="0">
                <a:solidFill>
                  <a:schemeClr val="bg1"/>
                </a:solidFill>
              </a:rPr>
              <a:t>Disk encryption </a:t>
            </a:r>
            <a:r>
              <a:rPr lang="en-US" b="1" dirty="0">
                <a:solidFill>
                  <a:schemeClr val="bg1"/>
                </a:solidFill>
              </a:rPr>
              <a:t>increasingly enabled OOB and is highly manageable.</a:t>
            </a:r>
          </a:p>
          <a:p>
            <a:pPr defTabSz="914192">
              <a:lnSpc>
                <a:spcPct val="90000"/>
              </a:lnSpc>
              <a:spcAft>
                <a:spcPts val="588"/>
              </a:spcAft>
            </a:pPr>
            <a:r>
              <a:rPr lang="en-US" b="1" dirty="0">
                <a:solidFill>
                  <a:schemeClr val="bg1"/>
                </a:solidFill>
              </a:rPr>
              <a:t>Data loss prevention and data separation is fully integrated into the experience.</a:t>
            </a:r>
          </a:p>
        </p:txBody>
      </p:sp>
      <p:sp>
        <p:nvSpPr>
          <p:cNvPr id="59" name="TextBox 58"/>
          <p:cNvSpPr txBox="1"/>
          <p:nvPr/>
        </p:nvSpPr>
        <p:spPr>
          <a:xfrm>
            <a:off x="3031090" y="4076151"/>
            <a:ext cx="4535489" cy="1363755"/>
          </a:xfrm>
          <a:prstGeom prst="rect">
            <a:avLst/>
          </a:prstGeom>
          <a:noFill/>
        </p:spPr>
        <p:txBody>
          <a:bodyPr wrap="square" lIns="179259" tIns="143407" rIns="179259" bIns="143407" rtlCol="0">
            <a:spAutoFit/>
          </a:bodyPr>
          <a:lstStyle/>
          <a:p>
            <a:pPr defTabSz="914192">
              <a:lnSpc>
                <a:spcPct val="90000"/>
              </a:lnSpc>
              <a:spcAft>
                <a:spcPts val="588"/>
              </a:spcAft>
            </a:pPr>
            <a:r>
              <a:rPr lang="en-US" b="1" dirty="0">
                <a:solidFill>
                  <a:schemeClr val="bg1"/>
                </a:solidFill>
              </a:rPr>
              <a:t>Apps are trusted until they’re determined to be a threat.</a:t>
            </a:r>
          </a:p>
          <a:p>
            <a:pPr defTabSz="914192">
              <a:lnSpc>
                <a:spcPct val="90000"/>
              </a:lnSpc>
              <a:spcAft>
                <a:spcPts val="588"/>
              </a:spcAft>
            </a:pPr>
            <a:r>
              <a:rPr lang="en-US" b="1" dirty="0">
                <a:solidFill>
                  <a:schemeClr val="bg1"/>
                </a:solidFill>
              </a:rPr>
              <a:t>No realistic way to detect 300K’s+ new </a:t>
            </a:r>
            <a:r>
              <a:rPr lang="en-US" b="1" dirty="0" smtClean="0">
                <a:solidFill>
                  <a:schemeClr val="bg1"/>
                </a:solidFill>
              </a:rPr>
              <a:t>threats/day</a:t>
            </a:r>
            <a:r>
              <a:rPr lang="en-US" b="1" dirty="0">
                <a:solidFill>
                  <a:schemeClr val="bg1"/>
                </a:solidFill>
              </a:rPr>
              <a:t>. Frequent use of 3</a:t>
            </a:r>
            <a:r>
              <a:rPr lang="en-US" b="1" baseline="30000" dirty="0">
                <a:solidFill>
                  <a:schemeClr val="bg1"/>
                </a:solidFill>
              </a:rPr>
              <a:t>rd</a:t>
            </a:r>
            <a:r>
              <a:rPr lang="en-US" b="1" dirty="0">
                <a:solidFill>
                  <a:schemeClr val="bg1"/>
                </a:solidFill>
              </a:rPr>
              <a:t> party. </a:t>
            </a:r>
          </a:p>
        </p:txBody>
      </p:sp>
      <p:sp>
        <p:nvSpPr>
          <p:cNvPr id="60" name="TextBox 59"/>
          <p:cNvSpPr txBox="1"/>
          <p:nvPr/>
        </p:nvSpPr>
        <p:spPr>
          <a:xfrm>
            <a:off x="7396038" y="4107004"/>
            <a:ext cx="4566312" cy="1363755"/>
          </a:xfrm>
          <a:prstGeom prst="rect">
            <a:avLst/>
          </a:prstGeom>
          <a:noFill/>
        </p:spPr>
        <p:txBody>
          <a:bodyPr wrap="square" lIns="179259" tIns="143407" rIns="179259" bIns="143407" rtlCol="0">
            <a:spAutoFit/>
          </a:bodyPr>
          <a:lstStyle/>
          <a:p>
            <a:pPr defTabSz="914192">
              <a:lnSpc>
                <a:spcPct val="90000"/>
              </a:lnSpc>
              <a:spcAft>
                <a:spcPts val="588"/>
              </a:spcAft>
            </a:pPr>
            <a:r>
              <a:rPr lang="en-US" b="1" dirty="0">
                <a:solidFill>
                  <a:schemeClr val="bg1"/>
                </a:solidFill>
              </a:rPr>
              <a:t>Mobile level of lockdown possible for desktop machines.</a:t>
            </a:r>
          </a:p>
          <a:p>
            <a:pPr defTabSz="914192">
              <a:lnSpc>
                <a:spcPct val="90000"/>
              </a:lnSpc>
              <a:spcAft>
                <a:spcPts val="588"/>
              </a:spcAft>
            </a:pPr>
            <a:r>
              <a:rPr lang="en-US" b="1" dirty="0">
                <a:solidFill>
                  <a:schemeClr val="bg1"/>
                </a:solidFill>
              </a:rPr>
              <a:t>Devices able to move trusted app model where untrusted apps are unable to run.</a:t>
            </a:r>
          </a:p>
        </p:txBody>
      </p:sp>
      <p:sp>
        <p:nvSpPr>
          <p:cNvPr id="61" name="TextBox 60"/>
          <p:cNvSpPr txBox="1"/>
          <p:nvPr/>
        </p:nvSpPr>
        <p:spPr>
          <a:xfrm>
            <a:off x="3072419" y="5400065"/>
            <a:ext cx="4008442" cy="1536110"/>
          </a:xfrm>
          <a:prstGeom prst="rect">
            <a:avLst/>
          </a:prstGeom>
          <a:noFill/>
        </p:spPr>
        <p:txBody>
          <a:bodyPr wrap="square" lIns="179259" tIns="143407" rIns="179259" bIns="143407" rtlCol="0">
            <a:spAutoFit/>
          </a:bodyPr>
          <a:lstStyle/>
          <a:p>
            <a:pPr defTabSz="914192">
              <a:lnSpc>
                <a:spcPct val="90000"/>
              </a:lnSpc>
              <a:spcAft>
                <a:spcPts val="588"/>
              </a:spcAft>
            </a:pPr>
            <a:r>
              <a:rPr lang="en-US" b="1" dirty="0">
                <a:solidFill>
                  <a:schemeClr val="bg1"/>
                </a:solidFill>
              </a:rPr>
              <a:t>Platform security built on software alone creates opportunity for malware to hide from security solutions, embedding in the device itself.</a:t>
            </a:r>
          </a:p>
        </p:txBody>
      </p:sp>
      <p:sp>
        <p:nvSpPr>
          <p:cNvPr id="62" name="TextBox 61"/>
          <p:cNvSpPr txBox="1"/>
          <p:nvPr/>
        </p:nvSpPr>
        <p:spPr>
          <a:xfrm>
            <a:off x="7396038" y="5403543"/>
            <a:ext cx="4085657" cy="1536110"/>
          </a:xfrm>
          <a:prstGeom prst="rect">
            <a:avLst/>
          </a:prstGeom>
          <a:noFill/>
        </p:spPr>
        <p:txBody>
          <a:bodyPr wrap="square" lIns="179259" tIns="143407" rIns="179259" bIns="143407" rtlCol="0">
            <a:spAutoFit/>
          </a:bodyPr>
          <a:lstStyle/>
          <a:p>
            <a:pPr defTabSz="914192">
              <a:lnSpc>
                <a:spcPct val="90000"/>
              </a:lnSpc>
              <a:spcAft>
                <a:spcPts val="588"/>
              </a:spcAft>
            </a:pPr>
            <a:r>
              <a:rPr lang="en-US" b="1" dirty="0">
                <a:solidFill>
                  <a:schemeClr val="bg1"/>
                </a:solidFill>
              </a:rPr>
              <a:t>Integrated platform and hardware security provides protection from power on to power off and eliminates opportunities to tamper with and hide from the system.</a:t>
            </a:r>
          </a:p>
        </p:txBody>
      </p:sp>
      <p:sp>
        <p:nvSpPr>
          <p:cNvPr id="64" name="Chevron 63"/>
          <p:cNvSpPr/>
          <p:nvPr/>
        </p:nvSpPr>
        <p:spPr bwMode="auto">
          <a:xfrm>
            <a:off x="6953365" y="1328140"/>
            <a:ext cx="410160" cy="1328452"/>
          </a:xfrm>
          <a:prstGeom prst="chevron">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b="1" dirty="0" err="1">
              <a:solidFill>
                <a:schemeClr val="bg1"/>
              </a:solidFill>
              <a:ea typeface="Segoe UI" pitchFamily="34" charset="0"/>
              <a:cs typeface="Segoe UI" pitchFamily="34" charset="0"/>
            </a:endParaRPr>
          </a:p>
        </p:txBody>
      </p:sp>
      <p:sp>
        <p:nvSpPr>
          <p:cNvPr id="65" name="Chevron 64"/>
          <p:cNvSpPr/>
          <p:nvPr/>
        </p:nvSpPr>
        <p:spPr bwMode="auto">
          <a:xfrm>
            <a:off x="6953365" y="2707400"/>
            <a:ext cx="410160" cy="1328452"/>
          </a:xfrm>
          <a:prstGeom prst="chevron">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b="1" dirty="0" err="1">
              <a:solidFill>
                <a:schemeClr val="bg1"/>
              </a:solidFill>
              <a:ea typeface="Segoe UI" pitchFamily="34" charset="0"/>
              <a:cs typeface="Segoe UI" pitchFamily="34" charset="0"/>
            </a:endParaRPr>
          </a:p>
        </p:txBody>
      </p:sp>
      <p:sp>
        <p:nvSpPr>
          <p:cNvPr id="66" name="Chevron 65"/>
          <p:cNvSpPr/>
          <p:nvPr/>
        </p:nvSpPr>
        <p:spPr bwMode="auto">
          <a:xfrm>
            <a:off x="6953365" y="4084970"/>
            <a:ext cx="410160" cy="1328452"/>
          </a:xfrm>
          <a:prstGeom prst="chevron">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b="1" dirty="0" err="1">
              <a:solidFill>
                <a:schemeClr val="bg1"/>
              </a:solidFill>
              <a:ea typeface="Segoe UI" pitchFamily="34" charset="0"/>
              <a:cs typeface="Segoe UI" pitchFamily="34" charset="0"/>
            </a:endParaRPr>
          </a:p>
        </p:txBody>
      </p:sp>
      <p:sp>
        <p:nvSpPr>
          <p:cNvPr id="67" name="Chevron 66"/>
          <p:cNvSpPr/>
          <p:nvPr/>
        </p:nvSpPr>
        <p:spPr bwMode="auto">
          <a:xfrm>
            <a:off x="6953365" y="5467476"/>
            <a:ext cx="410160" cy="1328452"/>
          </a:xfrm>
          <a:prstGeom prst="chevron">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b="1" dirty="0" err="1">
              <a:gradFill>
                <a:gsLst>
                  <a:gs pos="0">
                    <a:srgbClr val="FFFFFF"/>
                  </a:gs>
                  <a:gs pos="100000">
                    <a:srgbClr val="FFFFFF"/>
                  </a:gs>
                </a:gsLst>
                <a:lin ang="5400000" scaled="0"/>
              </a:gradFill>
              <a:ea typeface="Segoe UI" pitchFamily="34" charset="0"/>
              <a:cs typeface="Segoe UI" pitchFamily="34" charset="0"/>
            </a:endParaRPr>
          </a:p>
        </p:txBody>
      </p:sp>
      <p:sp>
        <p:nvSpPr>
          <p:cNvPr id="68" name="Isosceles Triangle 67"/>
          <p:cNvSpPr/>
          <p:nvPr/>
        </p:nvSpPr>
        <p:spPr bwMode="auto">
          <a:xfrm rot="10800000">
            <a:off x="283936" y="2100499"/>
            <a:ext cx="62243" cy="72821"/>
          </a:xfrm>
          <a:prstGeom prst="triangle">
            <a:avLst>
              <a:gd name="adj" fmla="val 0"/>
            </a:avLst>
          </a:prstGeom>
          <a:solidFill>
            <a:schemeClr val="tx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72" name="Isosceles Triangle 71"/>
          <p:cNvSpPr/>
          <p:nvPr/>
        </p:nvSpPr>
        <p:spPr bwMode="auto">
          <a:xfrm rot="10800000">
            <a:off x="283936" y="3463356"/>
            <a:ext cx="62243" cy="72821"/>
          </a:xfrm>
          <a:prstGeom prst="triangle">
            <a:avLst>
              <a:gd name="adj" fmla="val 0"/>
            </a:avLst>
          </a:prstGeom>
          <a:solidFill>
            <a:schemeClr val="tx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73" name="Isosceles Triangle 72"/>
          <p:cNvSpPr/>
          <p:nvPr/>
        </p:nvSpPr>
        <p:spPr bwMode="auto">
          <a:xfrm rot="10800000">
            <a:off x="283936" y="4842227"/>
            <a:ext cx="62243" cy="72821"/>
          </a:xfrm>
          <a:prstGeom prst="triangle">
            <a:avLst>
              <a:gd name="adj" fmla="val 0"/>
            </a:avLst>
          </a:prstGeom>
          <a:solidFill>
            <a:schemeClr val="tx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74" name="Isosceles Triangle 73"/>
          <p:cNvSpPr/>
          <p:nvPr/>
        </p:nvSpPr>
        <p:spPr bwMode="auto">
          <a:xfrm rot="10800000">
            <a:off x="283936" y="6218732"/>
            <a:ext cx="62243" cy="72821"/>
          </a:xfrm>
          <a:prstGeom prst="triangle">
            <a:avLst>
              <a:gd name="adj" fmla="val 0"/>
            </a:avLst>
          </a:prstGeom>
          <a:solidFill>
            <a:schemeClr val="tx1">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886759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wipe(left)">
                                      <p:cBhvr>
                                        <p:cTn id="12" dur="250"/>
                                        <p:tgtEl>
                                          <p:spTgt spid="64"/>
                                        </p:tgtEl>
                                      </p:cBhvr>
                                    </p:animEffect>
                                  </p:childTnLst>
                                </p:cTn>
                              </p:par>
                            </p:childTnLst>
                          </p:cTn>
                        </p:par>
                        <p:par>
                          <p:cTn id="13" fill="hold">
                            <p:stCondLst>
                              <p:cond delay="250"/>
                            </p:stCondLst>
                            <p:childTnLst>
                              <p:par>
                                <p:cTn id="14" presetID="10" presetClass="entr" presetSubtype="0" fill="hold" grpId="0" nodeType="after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500"/>
                                        <p:tgtEl>
                                          <p:spTgt spid="5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wipe(left)">
                                      <p:cBhvr>
                                        <p:cTn id="26" dur="250"/>
                                        <p:tgtEl>
                                          <p:spTgt spid="65"/>
                                        </p:tgtEl>
                                      </p:cBhvr>
                                    </p:animEffect>
                                  </p:childTnLst>
                                </p:cTn>
                              </p:par>
                            </p:childTnLst>
                          </p:cTn>
                        </p:par>
                        <p:par>
                          <p:cTn id="27" fill="hold">
                            <p:stCondLst>
                              <p:cond delay="250"/>
                            </p:stCondLst>
                            <p:childTnLst>
                              <p:par>
                                <p:cTn id="28" presetID="22" presetClass="entr" presetSubtype="8" fill="hold" grpId="0" nodeType="after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wipe(left)">
                                      <p:cBhvr>
                                        <p:cTn id="30" dur="500"/>
                                        <p:tgtEl>
                                          <p:spTgt spid="5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wipe(left)">
                                      <p:cBhvr>
                                        <p:cTn id="35" dur="500"/>
                                        <p:tgtEl>
                                          <p:spTgt spid="5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6"/>
                                        </p:tgtEl>
                                        <p:attrNameLst>
                                          <p:attrName>style.visibility</p:attrName>
                                        </p:attrNameLst>
                                      </p:cBhvr>
                                      <p:to>
                                        <p:strVal val="visible"/>
                                      </p:to>
                                    </p:set>
                                    <p:animEffect transition="in" filter="wipe(left)">
                                      <p:cBhvr>
                                        <p:cTn id="40" dur="250"/>
                                        <p:tgtEl>
                                          <p:spTgt spid="66"/>
                                        </p:tgtEl>
                                      </p:cBhvr>
                                    </p:animEffect>
                                  </p:childTnLst>
                                </p:cTn>
                              </p:par>
                            </p:childTnLst>
                          </p:cTn>
                        </p:par>
                        <p:par>
                          <p:cTn id="41" fill="hold">
                            <p:stCondLst>
                              <p:cond delay="250"/>
                            </p:stCondLst>
                            <p:childTnLst>
                              <p:par>
                                <p:cTn id="42" presetID="22" presetClass="entr" presetSubtype="8" fill="hold" grpId="0" nodeType="after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wipe(left)">
                                      <p:cBhvr>
                                        <p:cTn id="44" dur="500"/>
                                        <p:tgtEl>
                                          <p:spTgt spid="6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61"/>
                                        </p:tgtEl>
                                        <p:attrNameLst>
                                          <p:attrName>style.visibility</p:attrName>
                                        </p:attrNameLst>
                                      </p:cBhvr>
                                      <p:to>
                                        <p:strVal val="visible"/>
                                      </p:to>
                                    </p:set>
                                    <p:animEffect transition="in" filter="wipe(left)">
                                      <p:cBhvr>
                                        <p:cTn id="49" dur="500"/>
                                        <p:tgtEl>
                                          <p:spTgt spid="6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67"/>
                                        </p:tgtEl>
                                        <p:attrNameLst>
                                          <p:attrName>style.visibility</p:attrName>
                                        </p:attrNameLst>
                                      </p:cBhvr>
                                      <p:to>
                                        <p:strVal val="visible"/>
                                      </p:to>
                                    </p:set>
                                    <p:animEffect transition="in" filter="wipe(left)">
                                      <p:cBhvr>
                                        <p:cTn id="54" dur="250"/>
                                        <p:tgtEl>
                                          <p:spTgt spid="67"/>
                                        </p:tgtEl>
                                      </p:cBhvr>
                                    </p:animEffect>
                                  </p:childTnLst>
                                </p:cTn>
                              </p:par>
                            </p:childTnLst>
                          </p:cTn>
                        </p:par>
                        <p:par>
                          <p:cTn id="55" fill="hold">
                            <p:stCondLst>
                              <p:cond delay="250"/>
                            </p:stCondLst>
                            <p:childTnLst>
                              <p:par>
                                <p:cTn id="56" presetID="22" presetClass="entr" presetSubtype="8" fill="hold" grpId="0" nodeType="afterEffect">
                                  <p:stCondLst>
                                    <p:cond delay="0"/>
                                  </p:stCondLst>
                                  <p:childTnLst>
                                    <p:set>
                                      <p:cBhvr>
                                        <p:cTn id="57" dur="1" fill="hold">
                                          <p:stCondLst>
                                            <p:cond delay="0"/>
                                          </p:stCondLst>
                                        </p:cTn>
                                        <p:tgtEl>
                                          <p:spTgt spid="62"/>
                                        </p:tgtEl>
                                        <p:attrNameLst>
                                          <p:attrName>style.visibility</p:attrName>
                                        </p:attrNameLst>
                                      </p:cBhvr>
                                      <p:to>
                                        <p:strVal val="visible"/>
                                      </p:to>
                                    </p:set>
                                    <p:animEffect transition="in" filter="wipe(left)">
                                      <p:cBhvr>
                                        <p:cTn id="58"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p:bldP spid="59" grpId="0"/>
      <p:bldP spid="60" grpId="0"/>
      <p:bldP spid="61" grpId="0"/>
      <p:bldP spid="62" grpId="0"/>
      <p:bldP spid="64" grpId="0" animBg="1"/>
      <p:bldP spid="65" grpId="0" animBg="1"/>
      <p:bldP spid="66" grpId="0" animBg="1"/>
      <p:bldP spid="6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C47"/>
        </a:solidFill>
        <a:effectLst/>
      </p:bgPr>
    </p:bg>
    <p:spTree>
      <p:nvGrpSpPr>
        <p:cNvPr id="1" name=""/>
        <p:cNvGrpSpPr/>
        <p:nvPr/>
      </p:nvGrpSpPr>
      <p:grpSpPr>
        <a:xfrm>
          <a:off x="0" y="0"/>
          <a:ext cx="0" cy="0"/>
          <a:chOff x="0" y="0"/>
          <a:chExt cx="0" cy="0"/>
        </a:xfrm>
      </p:grpSpPr>
      <p:pic>
        <p:nvPicPr>
          <p:cNvPr id="5" name="Picture Placeholder 8"/>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778" y="5472"/>
            <a:ext cx="12190444" cy="6851290"/>
          </a:xfrm>
        </p:spPr>
      </p:pic>
      <p:sp>
        <p:nvSpPr>
          <p:cNvPr id="8" name="Text Placeholder 7"/>
          <p:cNvSpPr>
            <a:spLocks noGrp="1"/>
          </p:cNvSpPr>
          <p:nvPr>
            <p:ph type="body" sz="quarter" idx="11"/>
          </p:nvPr>
        </p:nvSpPr>
        <p:spPr>
          <a:solidFill>
            <a:srgbClr val="000C47">
              <a:alpha val="90000"/>
            </a:srgbClr>
          </a:solidFill>
        </p:spPr>
        <p:txBody>
          <a:bodyPr/>
          <a:lstStyle/>
          <a:p>
            <a:r>
              <a:rPr lang="en-US" dirty="0"/>
              <a:t>Volume licensing</a:t>
            </a:r>
          </a:p>
          <a:p>
            <a:r>
              <a:rPr lang="en-US" dirty="0"/>
              <a:t>Flexible distribution</a:t>
            </a:r>
          </a:p>
          <a:p>
            <a:r>
              <a:rPr lang="en-US" dirty="0"/>
              <a:t>License reclaim/re-use</a:t>
            </a:r>
          </a:p>
          <a:p>
            <a:r>
              <a:rPr lang="en-US" dirty="0"/>
              <a:t>Curated education app store</a:t>
            </a:r>
          </a:p>
        </p:txBody>
      </p:sp>
      <p:sp>
        <p:nvSpPr>
          <p:cNvPr id="7" name="Title 6"/>
          <p:cNvSpPr>
            <a:spLocks noGrp="1"/>
          </p:cNvSpPr>
          <p:nvPr>
            <p:ph type="title"/>
          </p:nvPr>
        </p:nvSpPr>
        <p:spPr/>
        <p:txBody>
          <a:bodyPr/>
          <a:lstStyle/>
          <a:p>
            <a:r>
              <a:rPr lang="en-US" spc="-98" dirty="0">
                <a:gradFill>
                  <a:gsLst>
                    <a:gs pos="0">
                      <a:schemeClr val="bg1"/>
                    </a:gs>
                    <a:gs pos="100000">
                      <a:schemeClr val="bg1">
                        <a:alpha val="99000"/>
                      </a:schemeClr>
                    </a:gs>
                  </a:gsLst>
                  <a:lin ang="5400000" scaled="1"/>
                </a:gradFill>
                <a:ea typeface="ＭＳ Ｐゴシック" charset="0"/>
                <a:cs typeface="Segoe UI Light"/>
              </a:rPr>
              <a:t>Windows Store: Ready for education</a:t>
            </a:r>
            <a:endParaRPr lang="en-US" dirty="0"/>
          </a:p>
        </p:txBody>
      </p:sp>
    </p:spTree>
    <p:extLst>
      <p:ext uri="{BB962C8B-B14F-4D97-AF65-F5344CB8AC3E}">
        <p14:creationId xmlns:p14="http://schemas.microsoft.com/office/powerpoint/2010/main" val="2628778632"/>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C4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985" y="289959"/>
            <a:ext cx="11654353" cy="899537"/>
          </a:xfrm>
        </p:spPr>
        <p:txBody>
          <a:bodyPr vert="horz" wrap="square" lIns="89642" tIns="89642" rIns="89642" bIns="89642" rtlCol="0" anchor="t">
            <a:noAutofit/>
          </a:bodyPr>
          <a:lstStyle/>
          <a:p>
            <a:r>
              <a:rPr lang="en-US" dirty="0" smtClean="0">
                <a:gradFill>
                  <a:gsLst>
                    <a:gs pos="1250">
                      <a:schemeClr val="bg1"/>
                    </a:gs>
                    <a:gs pos="100000">
                      <a:schemeClr val="bg1">
                        <a:alpha val="99000"/>
                      </a:schemeClr>
                    </a:gs>
                  </a:gsLst>
                  <a:lin ang="5400000" scaled="0"/>
                </a:gradFill>
              </a:rPr>
              <a:t>Today</a:t>
            </a:r>
            <a:endParaRPr lang="en-US" dirty="0">
              <a:gradFill>
                <a:gsLst>
                  <a:gs pos="1250">
                    <a:schemeClr val="bg1"/>
                  </a:gs>
                  <a:gs pos="100000">
                    <a:schemeClr val="bg1">
                      <a:alpha val="99000"/>
                    </a:schemeClr>
                  </a:gs>
                </a:gsLst>
                <a:lin ang="5400000" scaled="0"/>
              </a:gradFill>
            </a:endParaRPr>
          </a:p>
        </p:txBody>
      </p:sp>
      <p:sp>
        <p:nvSpPr>
          <p:cNvPr id="13" name="TextBox 12"/>
          <p:cNvSpPr txBox="1"/>
          <p:nvPr/>
        </p:nvSpPr>
        <p:spPr>
          <a:xfrm>
            <a:off x="270795" y="1295248"/>
            <a:ext cx="3448516" cy="452532"/>
          </a:xfrm>
          <a:prstGeom prst="rect">
            <a:avLst/>
          </a:prstGeom>
          <a:noFill/>
        </p:spPr>
        <p:txBody>
          <a:bodyPr wrap="square" lIns="89642" tIns="0" rIns="89642" bIns="89631" rtlCol="0">
            <a:spAutoFit/>
          </a:bodyPr>
          <a:lstStyle/>
          <a:p>
            <a:pPr defTabSz="914367"/>
            <a:r>
              <a:rPr lang="en-US" sz="2353" dirty="0">
                <a:gradFill>
                  <a:gsLst>
                    <a:gs pos="1250">
                      <a:srgbClr val="FFFFFF"/>
                    </a:gs>
                    <a:gs pos="100000">
                      <a:srgbClr val="FFFFFF">
                        <a:alpha val="99000"/>
                      </a:srgbClr>
                    </a:gs>
                  </a:gsLst>
                  <a:lin ang="5400000" scaled="0"/>
                </a:gradFill>
              </a:rPr>
              <a:t>Windows Store</a:t>
            </a:r>
          </a:p>
        </p:txBody>
      </p:sp>
      <p:sp>
        <p:nvSpPr>
          <p:cNvPr id="14" name="TextBox 13"/>
          <p:cNvSpPr txBox="1"/>
          <p:nvPr/>
        </p:nvSpPr>
        <p:spPr>
          <a:xfrm>
            <a:off x="6096780" y="1295248"/>
            <a:ext cx="3340074" cy="452532"/>
          </a:xfrm>
          <a:prstGeom prst="rect">
            <a:avLst/>
          </a:prstGeom>
          <a:noFill/>
        </p:spPr>
        <p:txBody>
          <a:bodyPr wrap="square" lIns="0" tIns="0" rIns="0" bIns="89631" rtlCol="0">
            <a:spAutoFit/>
          </a:bodyPr>
          <a:lstStyle/>
          <a:p>
            <a:pPr defTabSz="914367"/>
            <a:r>
              <a:rPr lang="en-US" sz="2353" dirty="0">
                <a:gradFill>
                  <a:gsLst>
                    <a:gs pos="1250">
                      <a:srgbClr val="FFFFFF"/>
                    </a:gs>
                    <a:gs pos="100000">
                      <a:srgbClr val="FFFFFF">
                        <a:alpha val="99000"/>
                      </a:srgbClr>
                    </a:gs>
                  </a:gsLst>
                  <a:lin ang="5400000" scaled="0"/>
                </a:gradFill>
              </a:rPr>
              <a:t>Enterprise App Store</a:t>
            </a:r>
          </a:p>
        </p:txBody>
      </p:sp>
      <p:sp>
        <p:nvSpPr>
          <p:cNvPr id="34" name="TextBox 33"/>
          <p:cNvSpPr txBox="1"/>
          <p:nvPr/>
        </p:nvSpPr>
        <p:spPr>
          <a:xfrm>
            <a:off x="270017" y="4979070"/>
            <a:ext cx="5378549" cy="1252005"/>
          </a:xfrm>
          <a:prstGeom prst="rect">
            <a:avLst/>
          </a:prstGeom>
          <a:noFill/>
        </p:spPr>
        <p:txBody>
          <a:bodyPr wrap="square" lIns="0" tIns="0" rIns="0" bIns="89631" rtlCol="0">
            <a:spAutoFit/>
          </a:bodyPr>
          <a:lstStyle/>
          <a:p>
            <a:pPr marL="280121" lvl="1" indent="-280121" defTabSz="914367">
              <a:spcAft>
                <a:spcPts val="294"/>
              </a:spcAft>
              <a:buClr>
                <a:srgbClr val="68217A">
                  <a:lumMod val="60000"/>
                  <a:lumOff val="40000"/>
                </a:srgbClr>
              </a:buClr>
              <a:buFont typeface="Wingdings" panose="05000000000000000000" pitchFamily="2" charset="2"/>
              <a:buChar char="§"/>
            </a:pPr>
            <a:r>
              <a:rPr lang="en-US" sz="1765" dirty="0">
                <a:gradFill>
                  <a:gsLst>
                    <a:gs pos="1250">
                      <a:srgbClr val="FFFFFF"/>
                    </a:gs>
                    <a:gs pos="100000">
                      <a:srgbClr val="FFFFFF">
                        <a:alpha val="99000"/>
                      </a:srgbClr>
                    </a:gs>
                  </a:gsLst>
                  <a:lin ang="5400000" scaled="0"/>
                </a:gradFill>
              </a:rPr>
              <a:t>Modern apps</a:t>
            </a:r>
          </a:p>
          <a:p>
            <a:pPr marL="280121" lvl="1" indent="-280121" defTabSz="914367">
              <a:spcAft>
                <a:spcPts val="294"/>
              </a:spcAft>
              <a:buClr>
                <a:srgbClr val="68217A">
                  <a:lumMod val="60000"/>
                  <a:lumOff val="40000"/>
                </a:srgbClr>
              </a:buClr>
              <a:buFont typeface="Wingdings" panose="05000000000000000000" pitchFamily="2" charset="2"/>
              <a:buChar char="§"/>
            </a:pPr>
            <a:r>
              <a:rPr lang="en-US" sz="1765" dirty="0">
                <a:gradFill>
                  <a:gsLst>
                    <a:gs pos="1250">
                      <a:srgbClr val="FFFFFF"/>
                    </a:gs>
                    <a:gs pos="100000">
                      <a:srgbClr val="FFFFFF">
                        <a:alpha val="99000"/>
                      </a:srgbClr>
                    </a:gs>
                  </a:gsLst>
                  <a:lin ang="5400000" scaled="0"/>
                </a:gradFill>
              </a:rPr>
              <a:t>Sign in with MSA</a:t>
            </a:r>
          </a:p>
          <a:p>
            <a:pPr marL="280121" lvl="1" indent="-280121" defTabSz="914367">
              <a:spcAft>
                <a:spcPts val="294"/>
              </a:spcAft>
              <a:buClr>
                <a:srgbClr val="68217A">
                  <a:lumMod val="60000"/>
                  <a:lumOff val="40000"/>
                </a:srgbClr>
              </a:buClr>
              <a:buFont typeface="Wingdings" panose="05000000000000000000" pitchFamily="2" charset="2"/>
              <a:buChar char="§"/>
            </a:pPr>
            <a:r>
              <a:rPr lang="en-US" sz="1765" dirty="0">
                <a:gradFill>
                  <a:gsLst>
                    <a:gs pos="1250">
                      <a:srgbClr val="FFFFFF"/>
                    </a:gs>
                    <a:gs pos="100000">
                      <a:srgbClr val="FFFFFF">
                        <a:alpha val="99000"/>
                      </a:srgbClr>
                    </a:gs>
                  </a:gsLst>
                  <a:lin ang="5400000" scaled="0"/>
                </a:gradFill>
              </a:rPr>
              <a:t>Pay with credit card, gift card, PayPal, </a:t>
            </a:r>
            <a:r>
              <a:rPr lang="en-US" sz="1765" dirty="0" err="1">
                <a:gradFill>
                  <a:gsLst>
                    <a:gs pos="1250">
                      <a:srgbClr val="FFFFFF"/>
                    </a:gs>
                    <a:gs pos="100000">
                      <a:srgbClr val="FFFFFF">
                        <a:alpha val="99000"/>
                      </a:srgbClr>
                    </a:gs>
                  </a:gsLst>
                  <a:lin ang="5400000" scaled="0"/>
                </a:gradFill>
              </a:rPr>
              <a:t>Alipay</a:t>
            </a:r>
            <a:r>
              <a:rPr lang="en-US" sz="1765" dirty="0">
                <a:gradFill>
                  <a:gsLst>
                    <a:gs pos="1250">
                      <a:srgbClr val="FFFFFF"/>
                    </a:gs>
                    <a:gs pos="100000">
                      <a:srgbClr val="FFFFFF">
                        <a:alpha val="99000"/>
                      </a:srgbClr>
                    </a:gs>
                  </a:gsLst>
                  <a:lin ang="5400000" scaled="0"/>
                </a:gradFill>
              </a:rPr>
              <a:t>, INICIS, mobile operators (Phone)</a:t>
            </a:r>
          </a:p>
        </p:txBody>
      </p:sp>
      <p:sp>
        <p:nvSpPr>
          <p:cNvPr id="35" name="TextBox 34"/>
          <p:cNvSpPr txBox="1"/>
          <p:nvPr/>
        </p:nvSpPr>
        <p:spPr>
          <a:xfrm>
            <a:off x="6096780" y="4979070"/>
            <a:ext cx="4654818" cy="980485"/>
          </a:xfrm>
          <a:prstGeom prst="rect">
            <a:avLst/>
          </a:prstGeom>
          <a:noFill/>
        </p:spPr>
        <p:txBody>
          <a:bodyPr wrap="square" lIns="0" tIns="0" rIns="0" bIns="89631" rtlCol="0">
            <a:spAutoFit/>
          </a:bodyPr>
          <a:lstStyle/>
          <a:p>
            <a:pPr marL="280121" lvl="1" indent="-280121" defTabSz="914367">
              <a:spcAft>
                <a:spcPts val="294"/>
              </a:spcAft>
              <a:buClr>
                <a:srgbClr val="68217A">
                  <a:lumMod val="60000"/>
                  <a:lumOff val="40000"/>
                </a:srgbClr>
              </a:buClr>
              <a:buFont typeface="Wingdings" panose="05000000000000000000" pitchFamily="2" charset="2"/>
              <a:buChar char="§"/>
            </a:pPr>
            <a:r>
              <a:rPr lang="en-US" sz="1765" dirty="0">
                <a:gradFill>
                  <a:gsLst>
                    <a:gs pos="1250">
                      <a:srgbClr val="FFFFFF"/>
                    </a:gs>
                    <a:gs pos="100000">
                      <a:srgbClr val="FFFFFF">
                        <a:alpha val="99000"/>
                      </a:srgbClr>
                    </a:gs>
                  </a:gsLst>
                  <a:lin ang="5400000" scaled="0"/>
                </a:gradFill>
              </a:rPr>
              <a:t>MDM-driven</a:t>
            </a:r>
          </a:p>
          <a:p>
            <a:pPr marL="280121" lvl="1" indent="-280121" defTabSz="914367">
              <a:spcAft>
                <a:spcPts val="294"/>
              </a:spcAft>
              <a:buClr>
                <a:srgbClr val="68217A">
                  <a:lumMod val="60000"/>
                  <a:lumOff val="40000"/>
                </a:srgbClr>
              </a:buClr>
              <a:buFont typeface="Wingdings" panose="05000000000000000000" pitchFamily="2" charset="2"/>
              <a:buChar char="§"/>
            </a:pPr>
            <a:r>
              <a:rPr lang="en-US" sz="1765" dirty="0" err="1">
                <a:gradFill>
                  <a:gsLst>
                    <a:gs pos="1250">
                      <a:srgbClr val="FFFFFF"/>
                    </a:gs>
                    <a:gs pos="100000">
                      <a:srgbClr val="FFFFFF">
                        <a:alpha val="99000"/>
                      </a:srgbClr>
                    </a:gs>
                  </a:gsLst>
                  <a:lin ang="5400000" scaled="0"/>
                </a:gradFill>
              </a:rPr>
              <a:t>Sideload</a:t>
            </a:r>
            <a:r>
              <a:rPr lang="en-US" sz="1765" dirty="0">
                <a:gradFill>
                  <a:gsLst>
                    <a:gs pos="1250">
                      <a:srgbClr val="FFFFFF"/>
                    </a:gs>
                    <a:gs pos="100000">
                      <a:srgbClr val="FFFFFF">
                        <a:alpha val="99000"/>
                      </a:srgbClr>
                    </a:gs>
                  </a:gsLst>
                  <a:lin ang="5400000" scaled="0"/>
                </a:gradFill>
              </a:rPr>
              <a:t> line-of-business modern apps</a:t>
            </a:r>
          </a:p>
          <a:p>
            <a:pPr marL="280121" lvl="1" indent="-280121" defTabSz="914367">
              <a:spcAft>
                <a:spcPts val="294"/>
              </a:spcAft>
              <a:buClr>
                <a:srgbClr val="68217A">
                  <a:lumMod val="60000"/>
                  <a:lumOff val="40000"/>
                </a:srgbClr>
              </a:buClr>
              <a:buFont typeface="Wingdings" panose="05000000000000000000" pitchFamily="2" charset="2"/>
              <a:buChar char="§"/>
            </a:pPr>
            <a:r>
              <a:rPr lang="en-US" sz="1765" dirty="0">
                <a:gradFill>
                  <a:gsLst>
                    <a:gs pos="1250">
                      <a:srgbClr val="FFFFFF"/>
                    </a:gs>
                    <a:gs pos="100000">
                      <a:srgbClr val="FFFFFF">
                        <a:alpha val="99000"/>
                      </a:srgbClr>
                    </a:gs>
                  </a:gsLst>
                  <a:lin ang="5400000" scaled="0"/>
                </a:gradFill>
              </a:rPr>
              <a:t>Link to apps in the Windows Store</a:t>
            </a:r>
          </a:p>
        </p:txBody>
      </p:sp>
      <p:grpSp>
        <p:nvGrpSpPr>
          <p:cNvPr id="37" name="Group 36"/>
          <p:cNvGrpSpPr>
            <a:grpSpLocks noChangeAspect="1"/>
          </p:cNvGrpSpPr>
          <p:nvPr/>
        </p:nvGrpSpPr>
        <p:grpSpPr>
          <a:xfrm>
            <a:off x="235733" y="1764801"/>
            <a:ext cx="5030432" cy="3107036"/>
            <a:chOff x="355468" y="2429956"/>
            <a:chExt cx="3849184" cy="2377440"/>
          </a:xfrm>
        </p:grpSpPr>
        <p:pic>
          <p:nvPicPr>
            <p:cNvPr id="38" name="Picture 37"/>
            <p:cNvPicPr>
              <a:picLocks noChangeAspect="1"/>
            </p:cNvPicPr>
            <p:nvPr/>
          </p:nvPicPr>
          <p:blipFill rotWithShape="1">
            <a:blip r:embed="rId3"/>
            <a:srcRect r="29644" b="29243"/>
            <a:stretch/>
          </p:blipFill>
          <p:spPr>
            <a:xfrm>
              <a:off x="579880" y="2673559"/>
              <a:ext cx="3383280" cy="1913940"/>
            </a:xfrm>
            <a:prstGeom prst="rect">
              <a:avLst/>
            </a:prstGeom>
          </p:spPr>
        </p:pic>
        <p:pic>
          <p:nvPicPr>
            <p:cNvPr id="39" name="Picture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468" y="2429956"/>
              <a:ext cx="3849184" cy="2377440"/>
            </a:xfrm>
            <a:prstGeom prst="rect">
              <a:avLst/>
            </a:prstGeom>
          </p:spPr>
        </p:pic>
      </p:grpSp>
      <p:grpSp>
        <p:nvGrpSpPr>
          <p:cNvPr id="40" name="Group 39"/>
          <p:cNvGrpSpPr>
            <a:grpSpLocks noChangeAspect="1"/>
          </p:cNvGrpSpPr>
          <p:nvPr/>
        </p:nvGrpSpPr>
        <p:grpSpPr>
          <a:xfrm>
            <a:off x="6096778" y="1747780"/>
            <a:ext cx="5027706" cy="3105353"/>
            <a:chOff x="5671387" y="2429956"/>
            <a:chExt cx="3849184" cy="2377440"/>
          </a:xfrm>
        </p:grpSpPr>
        <p:pic>
          <p:nvPicPr>
            <p:cNvPr id="41" name="Picture 40"/>
            <p:cNvPicPr>
              <a:picLocks noChangeAspect="1"/>
            </p:cNvPicPr>
            <p:nvPr/>
          </p:nvPicPr>
          <p:blipFill rotWithShape="1">
            <a:blip r:embed="rId5"/>
            <a:srcRect r="16195" b="16785"/>
            <a:stretch/>
          </p:blipFill>
          <p:spPr>
            <a:xfrm>
              <a:off x="5888895" y="2689485"/>
              <a:ext cx="3383280" cy="1889703"/>
            </a:xfrm>
            <a:prstGeom prst="rect">
              <a:avLst/>
            </a:prstGeom>
          </p:spPr>
        </p:pic>
        <p:pic>
          <p:nvPicPr>
            <p:cNvPr id="42" name="Picture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1387" y="2429956"/>
              <a:ext cx="3849184" cy="2377440"/>
            </a:xfrm>
            <a:prstGeom prst="rect">
              <a:avLst/>
            </a:prstGeom>
          </p:spPr>
        </p:pic>
      </p:grpSp>
    </p:spTree>
    <p:extLst>
      <p:ext uri="{BB962C8B-B14F-4D97-AF65-F5344CB8AC3E}">
        <p14:creationId xmlns:p14="http://schemas.microsoft.com/office/powerpoint/2010/main" val="2619030288"/>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C4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985" y="289959"/>
            <a:ext cx="11654353" cy="899537"/>
          </a:xfrm>
        </p:spPr>
        <p:txBody>
          <a:bodyPr vert="horz" wrap="square" lIns="89642" tIns="89642" rIns="89642" bIns="89642" rtlCol="0" anchor="t">
            <a:noAutofit/>
          </a:bodyPr>
          <a:lstStyle/>
          <a:p>
            <a:r>
              <a:rPr lang="en-US" dirty="0" smtClean="0">
                <a:gradFill>
                  <a:gsLst>
                    <a:gs pos="1250">
                      <a:schemeClr val="bg1"/>
                    </a:gs>
                    <a:gs pos="100000">
                      <a:schemeClr val="bg1">
                        <a:alpha val="99000"/>
                      </a:schemeClr>
                    </a:gs>
                  </a:gsLst>
                  <a:lin ang="5400000" scaled="0"/>
                </a:gradFill>
              </a:rPr>
              <a:t>One Windows Store Evolution</a:t>
            </a:r>
            <a:endParaRPr lang="en-US" dirty="0">
              <a:gradFill>
                <a:gsLst>
                  <a:gs pos="1250">
                    <a:schemeClr val="bg1"/>
                  </a:gs>
                  <a:gs pos="100000">
                    <a:schemeClr val="bg1">
                      <a:alpha val="99000"/>
                    </a:schemeClr>
                  </a:gs>
                </a:gsLst>
                <a:lin ang="5400000" scaled="0"/>
              </a:gradFill>
            </a:endParaRPr>
          </a:p>
        </p:txBody>
      </p:sp>
      <p:grpSp>
        <p:nvGrpSpPr>
          <p:cNvPr id="8" name="Group 7"/>
          <p:cNvGrpSpPr/>
          <p:nvPr/>
        </p:nvGrpSpPr>
        <p:grpSpPr>
          <a:xfrm>
            <a:off x="618755" y="1879468"/>
            <a:ext cx="976846" cy="621297"/>
            <a:chOff x="2460797" y="1889069"/>
            <a:chExt cx="996434" cy="633755"/>
          </a:xfrm>
        </p:grpSpPr>
        <p:pic>
          <p:nvPicPr>
            <p:cNvPr id="24" name="Picture 2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bwMode="black">
            <a:xfrm rot="2614426" flipH="1">
              <a:off x="2460797" y="2271116"/>
              <a:ext cx="187373" cy="251708"/>
            </a:xfrm>
            <a:prstGeom prst="rect">
              <a:avLst/>
            </a:prstGeom>
            <a:noFill/>
            <a:ln>
              <a:noFill/>
            </a:ln>
          </p:spPr>
        </p:pic>
        <p:sp>
          <p:nvSpPr>
            <p:cNvPr id="25" name="Freeform 61"/>
            <p:cNvSpPr>
              <a:spLocks/>
            </p:cNvSpPr>
            <p:nvPr/>
          </p:nvSpPr>
          <p:spPr bwMode="black">
            <a:xfrm rot="10800000">
              <a:off x="2633451" y="2086623"/>
              <a:ext cx="269362" cy="389576"/>
            </a:xfrm>
            <a:custGeom>
              <a:avLst/>
              <a:gdLst/>
              <a:ahLst/>
              <a:cxnLst>
                <a:cxn ang="0">
                  <a:pos x="251" y="363"/>
                </a:cxn>
                <a:cxn ang="0">
                  <a:pos x="243" y="372"/>
                </a:cxn>
                <a:cxn ang="0">
                  <a:pos x="35" y="372"/>
                </a:cxn>
                <a:cxn ang="0">
                  <a:pos x="27" y="363"/>
                </a:cxn>
                <a:cxn ang="0">
                  <a:pos x="27" y="36"/>
                </a:cxn>
                <a:cxn ang="0">
                  <a:pos x="35" y="27"/>
                </a:cxn>
                <a:cxn ang="0">
                  <a:pos x="243" y="27"/>
                </a:cxn>
                <a:cxn ang="0">
                  <a:pos x="251" y="36"/>
                </a:cxn>
                <a:cxn ang="0">
                  <a:pos x="251" y="108"/>
                </a:cxn>
                <a:cxn ang="0">
                  <a:pos x="277" y="84"/>
                </a:cxn>
                <a:cxn ang="0">
                  <a:pos x="277" y="10"/>
                </a:cxn>
                <a:cxn ang="0">
                  <a:pos x="267" y="0"/>
                </a:cxn>
                <a:cxn ang="0">
                  <a:pos x="11" y="0"/>
                </a:cxn>
                <a:cxn ang="0">
                  <a:pos x="0" y="10"/>
                </a:cxn>
                <a:cxn ang="0">
                  <a:pos x="0" y="389"/>
                </a:cxn>
                <a:cxn ang="0">
                  <a:pos x="11" y="399"/>
                </a:cxn>
                <a:cxn ang="0">
                  <a:pos x="267" y="399"/>
                </a:cxn>
                <a:cxn ang="0">
                  <a:pos x="277" y="389"/>
                </a:cxn>
                <a:cxn ang="0">
                  <a:pos x="277" y="168"/>
                </a:cxn>
                <a:cxn ang="0">
                  <a:pos x="251" y="191"/>
                </a:cxn>
                <a:cxn ang="0">
                  <a:pos x="251" y="363"/>
                </a:cxn>
              </a:cxnLst>
              <a:rect l="0" t="0" r="r" b="b"/>
              <a:pathLst>
                <a:path w="277" h="399">
                  <a:moveTo>
                    <a:pt x="251" y="363"/>
                  </a:moveTo>
                  <a:cubicBezTo>
                    <a:pt x="251" y="368"/>
                    <a:pt x="247" y="372"/>
                    <a:pt x="243" y="372"/>
                  </a:cubicBezTo>
                  <a:cubicBezTo>
                    <a:pt x="35" y="372"/>
                    <a:pt x="35" y="372"/>
                    <a:pt x="35" y="372"/>
                  </a:cubicBezTo>
                  <a:cubicBezTo>
                    <a:pt x="31" y="372"/>
                    <a:pt x="27" y="368"/>
                    <a:pt x="27" y="363"/>
                  </a:cubicBezTo>
                  <a:cubicBezTo>
                    <a:pt x="27" y="36"/>
                    <a:pt x="27" y="36"/>
                    <a:pt x="27" y="36"/>
                  </a:cubicBezTo>
                  <a:cubicBezTo>
                    <a:pt x="27" y="31"/>
                    <a:pt x="31" y="27"/>
                    <a:pt x="35" y="27"/>
                  </a:cubicBezTo>
                  <a:cubicBezTo>
                    <a:pt x="243" y="27"/>
                    <a:pt x="243" y="27"/>
                    <a:pt x="243" y="27"/>
                  </a:cubicBezTo>
                  <a:cubicBezTo>
                    <a:pt x="247" y="27"/>
                    <a:pt x="251" y="31"/>
                    <a:pt x="251" y="36"/>
                  </a:cubicBezTo>
                  <a:cubicBezTo>
                    <a:pt x="251" y="108"/>
                    <a:pt x="251" y="108"/>
                    <a:pt x="251" y="108"/>
                  </a:cubicBezTo>
                  <a:cubicBezTo>
                    <a:pt x="277" y="84"/>
                    <a:pt x="277" y="84"/>
                    <a:pt x="277" y="84"/>
                  </a:cubicBezTo>
                  <a:cubicBezTo>
                    <a:pt x="277" y="10"/>
                    <a:pt x="277" y="10"/>
                    <a:pt x="277" y="10"/>
                  </a:cubicBezTo>
                  <a:cubicBezTo>
                    <a:pt x="277" y="4"/>
                    <a:pt x="273" y="0"/>
                    <a:pt x="267" y="0"/>
                  </a:cubicBezTo>
                  <a:cubicBezTo>
                    <a:pt x="11" y="0"/>
                    <a:pt x="11" y="0"/>
                    <a:pt x="11" y="0"/>
                  </a:cubicBezTo>
                  <a:cubicBezTo>
                    <a:pt x="5" y="0"/>
                    <a:pt x="0" y="4"/>
                    <a:pt x="0" y="10"/>
                  </a:cubicBezTo>
                  <a:cubicBezTo>
                    <a:pt x="0" y="389"/>
                    <a:pt x="0" y="389"/>
                    <a:pt x="0" y="389"/>
                  </a:cubicBezTo>
                  <a:cubicBezTo>
                    <a:pt x="0" y="395"/>
                    <a:pt x="5" y="399"/>
                    <a:pt x="11" y="399"/>
                  </a:cubicBezTo>
                  <a:cubicBezTo>
                    <a:pt x="267" y="399"/>
                    <a:pt x="267" y="399"/>
                    <a:pt x="267" y="399"/>
                  </a:cubicBezTo>
                  <a:cubicBezTo>
                    <a:pt x="273" y="399"/>
                    <a:pt x="277" y="395"/>
                    <a:pt x="277" y="389"/>
                  </a:cubicBezTo>
                  <a:cubicBezTo>
                    <a:pt x="277" y="168"/>
                    <a:pt x="277" y="168"/>
                    <a:pt x="277" y="168"/>
                  </a:cubicBezTo>
                  <a:cubicBezTo>
                    <a:pt x="251" y="191"/>
                    <a:pt x="251" y="191"/>
                    <a:pt x="251" y="191"/>
                  </a:cubicBezTo>
                  <a:lnTo>
                    <a:pt x="251" y="363"/>
                  </a:lnTo>
                  <a:close/>
                </a:path>
              </a:pathLst>
            </a:custGeom>
            <a:solidFill>
              <a:schemeClr val="bg1"/>
            </a:solidFill>
            <a:ln>
              <a:noFill/>
            </a:ln>
            <a:extLst/>
          </p:spPr>
          <p:txBody>
            <a:bodyPr vert="horz" wrap="square" lIns="91391" tIns="45696" rIns="91391" bIns="45696" numCol="1" anchor="t" anchorCtr="0" compatLnSpc="1">
              <a:prstTxWarp prst="textNoShape">
                <a:avLst/>
              </a:prstTxWarp>
            </a:bodyPr>
            <a:lstStyle/>
            <a:p>
              <a:pPr defTabSz="1218168">
                <a:defRPr/>
              </a:pPr>
              <a:endParaRPr lang="en-US" sz="1400" kern="0" dirty="0">
                <a:gradFill>
                  <a:gsLst>
                    <a:gs pos="1250">
                      <a:srgbClr val="FFFFFF"/>
                    </a:gs>
                    <a:gs pos="100000">
                      <a:srgbClr val="FFFFFF">
                        <a:alpha val="99000"/>
                      </a:srgbClr>
                    </a:gs>
                  </a:gsLst>
                  <a:lin ang="5400000" scaled="0"/>
                </a:gradFill>
              </a:endParaRPr>
            </a:p>
          </p:txBody>
        </p:sp>
        <p:sp>
          <p:nvSpPr>
            <p:cNvPr id="26" name="Freeform 20"/>
            <p:cNvSpPr>
              <a:spLocks noEditPoints="1"/>
            </p:cNvSpPr>
            <p:nvPr/>
          </p:nvSpPr>
          <p:spPr bwMode="black">
            <a:xfrm>
              <a:off x="2907233" y="1889069"/>
              <a:ext cx="549998" cy="382477"/>
            </a:xfrm>
            <a:custGeom>
              <a:avLst/>
              <a:gdLst/>
              <a:ahLst/>
              <a:cxnLst>
                <a:cxn ang="0">
                  <a:pos x="774" y="456"/>
                </a:cxn>
                <a:cxn ang="0">
                  <a:pos x="774" y="36"/>
                </a:cxn>
                <a:cxn ang="0">
                  <a:pos x="737" y="0"/>
                </a:cxn>
                <a:cxn ang="0">
                  <a:pos x="107" y="0"/>
                </a:cxn>
                <a:cxn ang="0">
                  <a:pos x="71" y="36"/>
                </a:cxn>
                <a:cxn ang="0">
                  <a:pos x="71" y="456"/>
                </a:cxn>
                <a:cxn ang="0">
                  <a:pos x="0" y="544"/>
                </a:cxn>
                <a:cxn ang="0">
                  <a:pos x="44" y="588"/>
                </a:cxn>
                <a:cxn ang="0">
                  <a:pos x="800" y="588"/>
                </a:cxn>
                <a:cxn ang="0">
                  <a:pos x="844" y="544"/>
                </a:cxn>
                <a:cxn ang="0">
                  <a:pos x="774" y="456"/>
                </a:cxn>
                <a:cxn ang="0">
                  <a:pos x="481" y="554"/>
                </a:cxn>
                <a:cxn ang="0">
                  <a:pos x="350" y="554"/>
                </a:cxn>
                <a:cxn ang="0">
                  <a:pos x="337" y="547"/>
                </a:cxn>
                <a:cxn ang="0">
                  <a:pos x="352" y="519"/>
                </a:cxn>
                <a:cxn ang="0">
                  <a:pos x="363" y="514"/>
                </a:cxn>
                <a:cxn ang="0">
                  <a:pos x="468" y="514"/>
                </a:cxn>
                <a:cxn ang="0">
                  <a:pos x="478" y="519"/>
                </a:cxn>
                <a:cxn ang="0">
                  <a:pos x="494" y="547"/>
                </a:cxn>
                <a:cxn ang="0">
                  <a:pos x="481" y="554"/>
                </a:cxn>
                <a:cxn ang="0">
                  <a:pos x="748" y="456"/>
                </a:cxn>
                <a:cxn ang="0">
                  <a:pos x="99" y="456"/>
                </a:cxn>
                <a:cxn ang="0">
                  <a:pos x="99" y="42"/>
                </a:cxn>
                <a:cxn ang="0">
                  <a:pos x="117" y="24"/>
                </a:cxn>
                <a:cxn ang="0">
                  <a:pos x="730" y="24"/>
                </a:cxn>
                <a:cxn ang="0">
                  <a:pos x="748" y="42"/>
                </a:cxn>
                <a:cxn ang="0">
                  <a:pos x="748" y="456"/>
                </a:cxn>
              </a:cxnLst>
              <a:rect l="0" t="0" r="r" b="b"/>
              <a:pathLst>
                <a:path w="844" h="588">
                  <a:moveTo>
                    <a:pt x="774" y="456"/>
                  </a:moveTo>
                  <a:cubicBezTo>
                    <a:pt x="774" y="36"/>
                    <a:pt x="774" y="36"/>
                    <a:pt x="774" y="36"/>
                  </a:cubicBezTo>
                  <a:cubicBezTo>
                    <a:pt x="774" y="16"/>
                    <a:pt x="757" y="0"/>
                    <a:pt x="737" y="0"/>
                  </a:cubicBezTo>
                  <a:cubicBezTo>
                    <a:pt x="107" y="0"/>
                    <a:pt x="107" y="0"/>
                    <a:pt x="107" y="0"/>
                  </a:cubicBezTo>
                  <a:cubicBezTo>
                    <a:pt x="87" y="0"/>
                    <a:pt x="71" y="16"/>
                    <a:pt x="71" y="36"/>
                  </a:cubicBezTo>
                  <a:cubicBezTo>
                    <a:pt x="71" y="456"/>
                    <a:pt x="71" y="456"/>
                    <a:pt x="71" y="456"/>
                  </a:cubicBezTo>
                  <a:cubicBezTo>
                    <a:pt x="0" y="544"/>
                    <a:pt x="0" y="544"/>
                    <a:pt x="0" y="544"/>
                  </a:cubicBezTo>
                  <a:cubicBezTo>
                    <a:pt x="0" y="568"/>
                    <a:pt x="20" y="588"/>
                    <a:pt x="44" y="588"/>
                  </a:cubicBezTo>
                  <a:cubicBezTo>
                    <a:pt x="800" y="588"/>
                    <a:pt x="800" y="588"/>
                    <a:pt x="800" y="588"/>
                  </a:cubicBezTo>
                  <a:cubicBezTo>
                    <a:pt x="824" y="588"/>
                    <a:pt x="844" y="568"/>
                    <a:pt x="844" y="544"/>
                  </a:cubicBezTo>
                  <a:lnTo>
                    <a:pt x="774" y="456"/>
                  </a:lnTo>
                  <a:close/>
                  <a:moveTo>
                    <a:pt x="481" y="554"/>
                  </a:moveTo>
                  <a:cubicBezTo>
                    <a:pt x="350" y="554"/>
                    <a:pt x="350" y="554"/>
                    <a:pt x="350" y="554"/>
                  </a:cubicBezTo>
                  <a:cubicBezTo>
                    <a:pt x="343" y="554"/>
                    <a:pt x="337" y="551"/>
                    <a:pt x="337" y="547"/>
                  </a:cubicBezTo>
                  <a:cubicBezTo>
                    <a:pt x="352" y="519"/>
                    <a:pt x="352" y="519"/>
                    <a:pt x="352" y="519"/>
                  </a:cubicBezTo>
                  <a:cubicBezTo>
                    <a:pt x="352" y="516"/>
                    <a:pt x="357" y="514"/>
                    <a:pt x="363" y="514"/>
                  </a:cubicBezTo>
                  <a:cubicBezTo>
                    <a:pt x="468" y="514"/>
                    <a:pt x="468" y="514"/>
                    <a:pt x="468" y="514"/>
                  </a:cubicBezTo>
                  <a:cubicBezTo>
                    <a:pt x="473" y="514"/>
                    <a:pt x="478" y="516"/>
                    <a:pt x="478" y="519"/>
                  </a:cubicBezTo>
                  <a:cubicBezTo>
                    <a:pt x="494" y="547"/>
                    <a:pt x="494" y="547"/>
                    <a:pt x="494" y="547"/>
                  </a:cubicBezTo>
                  <a:cubicBezTo>
                    <a:pt x="494" y="551"/>
                    <a:pt x="488" y="554"/>
                    <a:pt x="481" y="554"/>
                  </a:cubicBezTo>
                  <a:close/>
                  <a:moveTo>
                    <a:pt x="748" y="456"/>
                  </a:moveTo>
                  <a:cubicBezTo>
                    <a:pt x="99" y="456"/>
                    <a:pt x="99" y="456"/>
                    <a:pt x="99" y="456"/>
                  </a:cubicBezTo>
                  <a:cubicBezTo>
                    <a:pt x="99" y="42"/>
                    <a:pt x="99" y="42"/>
                    <a:pt x="99" y="42"/>
                  </a:cubicBezTo>
                  <a:cubicBezTo>
                    <a:pt x="99" y="32"/>
                    <a:pt x="107" y="24"/>
                    <a:pt x="117" y="24"/>
                  </a:cubicBezTo>
                  <a:cubicBezTo>
                    <a:pt x="730" y="24"/>
                    <a:pt x="730" y="24"/>
                    <a:pt x="730" y="24"/>
                  </a:cubicBezTo>
                  <a:cubicBezTo>
                    <a:pt x="740" y="24"/>
                    <a:pt x="748" y="32"/>
                    <a:pt x="748" y="42"/>
                  </a:cubicBezTo>
                  <a:lnTo>
                    <a:pt x="748" y="456"/>
                  </a:lnTo>
                  <a:close/>
                </a:path>
              </a:pathLst>
            </a:custGeom>
            <a:solidFill>
              <a:schemeClr val="bg1"/>
            </a:solidFill>
            <a:ln>
              <a:noFill/>
            </a:ln>
            <a:extLst/>
          </p:spPr>
          <p:txBody>
            <a:bodyPr vert="horz" wrap="square" lIns="109659" tIns="54830" rIns="109659" bIns="54830" numCol="1" anchor="t" anchorCtr="0" compatLnSpc="1">
              <a:prstTxWarp prst="textNoShape">
                <a:avLst/>
              </a:prstTxWarp>
            </a:bodyPr>
            <a:lstStyle/>
            <a:p>
              <a:pPr defTabSz="1218168">
                <a:defRPr/>
              </a:pPr>
              <a:endParaRPr lang="en-US" sz="1400" kern="0" dirty="0">
                <a:gradFill>
                  <a:gsLst>
                    <a:gs pos="1250">
                      <a:srgbClr val="FFFFFF"/>
                    </a:gs>
                    <a:gs pos="100000">
                      <a:srgbClr val="FFFFFF">
                        <a:alpha val="99000"/>
                      </a:srgbClr>
                    </a:gs>
                  </a:gsLst>
                  <a:lin ang="5400000" scaled="0"/>
                </a:gradFill>
              </a:endParaRPr>
            </a:p>
          </p:txBody>
        </p:sp>
      </p:grpSp>
      <p:pic>
        <p:nvPicPr>
          <p:cNvPr id="27" name="Picture 26"/>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bwMode="black">
          <a:xfrm>
            <a:off x="959781" y="2858874"/>
            <a:ext cx="294798" cy="566388"/>
          </a:xfrm>
          <a:prstGeom prst="rect">
            <a:avLst/>
          </a:prstGeom>
          <a:noFill/>
          <a:ln>
            <a:noFill/>
          </a:ln>
        </p:spPr>
      </p:pic>
      <p:pic>
        <p:nvPicPr>
          <p:cNvPr id="28" name="Picture 27"/>
          <p:cNvPicPr>
            <a:picLocks noChangeAspect="1"/>
          </p:cNvPicPr>
          <p:nvPr/>
        </p:nvPicPr>
        <p:blipFill rotWithShape="1">
          <a:blip r:embed="rId7" cstate="print">
            <a:extLst>
              <a:ext uri="{28A0092B-C50C-407E-A947-70E740481C1C}">
                <a14:useLocalDpi xmlns:a14="http://schemas.microsoft.com/office/drawing/2010/main" val="0"/>
              </a:ext>
            </a:extLst>
          </a:blip>
          <a:srcRect t="25027" b="29014"/>
          <a:stretch/>
        </p:blipFill>
        <p:spPr>
          <a:xfrm>
            <a:off x="612866" y="3918360"/>
            <a:ext cx="988624" cy="454353"/>
          </a:xfrm>
          <a:prstGeom prst="rect">
            <a:avLst/>
          </a:prstGeom>
        </p:spPr>
      </p:pic>
      <p:grpSp>
        <p:nvGrpSpPr>
          <p:cNvPr id="9" name="Group 8"/>
          <p:cNvGrpSpPr/>
          <p:nvPr/>
        </p:nvGrpSpPr>
        <p:grpSpPr>
          <a:xfrm>
            <a:off x="7231006" y="2273641"/>
            <a:ext cx="2705340" cy="523241"/>
            <a:chOff x="6892321" y="3906272"/>
            <a:chExt cx="2759588" cy="533733"/>
          </a:xfrm>
        </p:grpSpPr>
        <p:grpSp>
          <p:nvGrpSpPr>
            <p:cNvPr id="30" name="Group 29"/>
            <p:cNvGrpSpPr/>
            <p:nvPr/>
          </p:nvGrpSpPr>
          <p:grpSpPr>
            <a:xfrm>
              <a:off x="7993916" y="3906272"/>
              <a:ext cx="1657993" cy="533733"/>
              <a:chOff x="9997856" y="4199025"/>
              <a:chExt cx="1014355" cy="326537"/>
            </a:xfrm>
            <a:solidFill>
              <a:schemeClr val="tx1"/>
            </a:solidFill>
          </p:grpSpPr>
          <p:grpSp>
            <p:nvGrpSpPr>
              <p:cNvPr id="32" name="Group 31"/>
              <p:cNvGrpSpPr/>
              <p:nvPr/>
            </p:nvGrpSpPr>
            <p:grpSpPr>
              <a:xfrm>
                <a:off x="9997856" y="4199025"/>
                <a:ext cx="809365" cy="326537"/>
                <a:chOff x="2415882" y="2197139"/>
                <a:chExt cx="809365" cy="326537"/>
              </a:xfrm>
              <a:grpFill/>
            </p:grpSpPr>
            <p:pic>
              <p:nvPicPr>
                <p:cNvPr id="36" name="Picture 3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bwMode="black">
                <a:xfrm rot="2614426" flipH="1">
                  <a:off x="2415882" y="2331207"/>
                  <a:ext cx="143275" cy="192469"/>
                </a:xfrm>
                <a:prstGeom prst="rect">
                  <a:avLst/>
                </a:prstGeom>
                <a:noFill/>
                <a:ln>
                  <a:noFill/>
                </a:ln>
              </p:spPr>
            </p:pic>
            <p:sp>
              <p:nvSpPr>
                <p:cNvPr id="43" name="Freeform 61"/>
                <p:cNvSpPr>
                  <a:spLocks/>
                </p:cNvSpPr>
                <p:nvPr/>
              </p:nvSpPr>
              <p:spPr bwMode="black">
                <a:xfrm rot="10800000">
                  <a:off x="2544542" y="2197139"/>
                  <a:ext cx="205968" cy="297890"/>
                </a:xfrm>
                <a:custGeom>
                  <a:avLst/>
                  <a:gdLst/>
                  <a:ahLst/>
                  <a:cxnLst>
                    <a:cxn ang="0">
                      <a:pos x="251" y="363"/>
                    </a:cxn>
                    <a:cxn ang="0">
                      <a:pos x="243" y="372"/>
                    </a:cxn>
                    <a:cxn ang="0">
                      <a:pos x="35" y="372"/>
                    </a:cxn>
                    <a:cxn ang="0">
                      <a:pos x="27" y="363"/>
                    </a:cxn>
                    <a:cxn ang="0">
                      <a:pos x="27" y="36"/>
                    </a:cxn>
                    <a:cxn ang="0">
                      <a:pos x="35" y="27"/>
                    </a:cxn>
                    <a:cxn ang="0">
                      <a:pos x="243" y="27"/>
                    </a:cxn>
                    <a:cxn ang="0">
                      <a:pos x="251" y="36"/>
                    </a:cxn>
                    <a:cxn ang="0">
                      <a:pos x="251" y="108"/>
                    </a:cxn>
                    <a:cxn ang="0">
                      <a:pos x="277" y="84"/>
                    </a:cxn>
                    <a:cxn ang="0">
                      <a:pos x="277" y="10"/>
                    </a:cxn>
                    <a:cxn ang="0">
                      <a:pos x="267" y="0"/>
                    </a:cxn>
                    <a:cxn ang="0">
                      <a:pos x="11" y="0"/>
                    </a:cxn>
                    <a:cxn ang="0">
                      <a:pos x="0" y="10"/>
                    </a:cxn>
                    <a:cxn ang="0">
                      <a:pos x="0" y="389"/>
                    </a:cxn>
                    <a:cxn ang="0">
                      <a:pos x="11" y="399"/>
                    </a:cxn>
                    <a:cxn ang="0">
                      <a:pos x="267" y="399"/>
                    </a:cxn>
                    <a:cxn ang="0">
                      <a:pos x="277" y="389"/>
                    </a:cxn>
                    <a:cxn ang="0">
                      <a:pos x="277" y="168"/>
                    </a:cxn>
                    <a:cxn ang="0">
                      <a:pos x="251" y="191"/>
                    </a:cxn>
                    <a:cxn ang="0">
                      <a:pos x="251" y="363"/>
                    </a:cxn>
                  </a:cxnLst>
                  <a:rect l="0" t="0" r="r" b="b"/>
                  <a:pathLst>
                    <a:path w="277" h="399">
                      <a:moveTo>
                        <a:pt x="251" y="363"/>
                      </a:moveTo>
                      <a:cubicBezTo>
                        <a:pt x="251" y="368"/>
                        <a:pt x="247" y="372"/>
                        <a:pt x="243" y="372"/>
                      </a:cubicBezTo>
                      <a:cubicBezTo>
                        <a:pt x="35" y="372"/>
                        <a:pt x="35" y="372"/>
                        <a:pt x="35" y="372"/>
                      </a:cubicBezTo>
                      <a:cubicBezTo>
                        <a:pt x="31" y="372"/>
                        <a:pt x="27" y="368"/>
                        <a:pt x="27" y="363"/>
                      </a:cubicBezTo>
                      <a:cubicBezTo>
                        <a:pt x="27" y="36"/>
                        <a:pt x="27" y="36"/>
                        <a:pt x="27" y="36"/>
                      </a:cubicBezTo>
                      <a:cubicBezTo>
                        <a:pt x="27" y="31"/>
                        <a:pt x="31" y="27"/>
                        <a:pt x="35" y="27"/>
                      </a:cubicBezTo>
                      <a:cubicBezTo>
                        <a:pt x="243" y="27"/>
                        <a:pt x="243" y="27"/>
                        <a:pt x="243" y="27"/>
                      </a:cubicBezTo>
                      <a:cubicBezTo>
                        <a:pt x="247" y="27"/>
                        <a:pt x="251" y="31"/>
                        <a:pt x="251" y="36"/>
                      </a:cubicBezTo>
                      <a:cubicBezTo>
                        <a:pt x="251" y="108"/>
                        <a:pt x="251" y="108"/>
                        <a:pt x="251" y="108"/>
                      </a:cubicBezTo>
                      <a:cubicBezTo>
                        <a:pt x="277" y="84"/>
                        <a:pt x="277" y="84"/>
                        <a:pt x="277" y="84"/>
                      </a:cubicBezTo>
                      <a:cubicBezTo>
                        <a:pt x="277" y="10"/>
                        <a:pt x="277" y="10"/>
                        <a:pt x="277" y="10"/>
                      </a:cubicBezTo>
                      <a:cubicBezTo>
                        <a:pt x="277" y="4"/>
                        <a:pt x="273" y="0"/>
                        <a:pt x="267" y="0"/>
                      </a:cubicBezTo>
                      <a:cubicBezTo>
                        <a:pt x="11" y="0"/>
                        <a:pt x="11" y="0"/>
                        <a:pt x="11" y="0"/>
                      </a:cubicBezTo>
                      <a:cubicBezTo>
                        <a:pt x="5" y="0"/>
                        <a:pt x="0" y="4"/>
                        <a:pt x="0" y="10"/>
                      </a:cubicBezTo>
                      <a:cubicBezTo>
                        <a:pt x="0" y="389"/>
                        <a:pt x="0" y="389"/>
                        <a:pt x="0" y="389"/>
                      </a:cubicBezTo>
                      <a:cubicBezTo>
                        <a:pt x="0" y="395"/>
                        <a:pt x="5" y="399"/>
                        <a:pt x="11" y="399"/>
                      </a:cubicBezTo>
                      <a:cubicBezTo>
                        <a:pt x="267" y="399"/>
                        <a:pt x="267" y="399"/>
                        <a:pt x="267" y="399"/>
                      </a:cubicBezTo>
                      <a:cubicBezTo>
                        <a:pt x="273" y="399"/>
                        <a:pt x="277" y="395"/>
                        <a:pt x="277" y="389"/>
                      </a:cubicBezTo>
                      <a:cubicBezTo>
                        <a:pt x="277" y="168"/>
                        <a:pt x="277" y="168"/>
                        <a:pt x="277" y="168"/>
                      </a:cubicBezTo>
                      <a:cubicBezTo>
                        <a:pt x="251" y="191"/>
                        <a:pt x="251" y="191"/>
                        <a:pt x="251" y="191"/>
                      </a:cubicBezTo>
                      <a:lnTo>
                        <a:pt x="251" y="363"/>
                      </a:lnTo>
                      <a:close/>
                    </a:path>
                  </a:pathLst>
                </a:custGeom>
                <a:solidFill>
                  <a:schemeClr val="bg1"/>
                </a:solidFill>
                <a:ln>
                  <a:noFill/>
                </a:ln>
                <a:extLst/>
              </p:spPr>
              <p:txBody>
                <a:bodyPr vert="horz" wrap="square" lIns="91391" tIns="45696" rIns="91391" bIns="45696" numCol="1" anchor="t" anchorCtr="0" compatLnSpc="1">
                  <a:prstTxWarp prst="textNoShape">
                    <a:avLst/>
                  </a:prstTxWarp>
                </a:bodyPr>
                <a:lstStyle/>
                <a:p>
                  <a:pPr defTabSz="1218168">
                    <a:defRPr/>
                  </a:pPr>
                  <a:endParaRPr lang="en-US" sz="1400" kern="0" dirty="0">
                    <a:ln>
                      <a:solidFill>
                        <a:srgbClr val="000000"/>
                      </a:solidFill>
                    </a:ln>
                    <a:gradFill>
                      <a:gsLst>
                        <a:gs pos="1250">
                          <a:srgbClr val="FFFFFF"/>
                        </a:gs>
                        <a:gs pos="100000">
                          <a:srgbClr val="FFFFFF">
                            <a:alpha val="99000"/>
                          </a:srgbClr>
                        </a:gs>
                      </a:gsLst>
                      <a:lin ang="5400000" scaled="0"/>
                    </a:gradFill>
                  </a:endParaRPr>
                </a:p>
              </p:txBody>
            </p:sp>
            <p:sp>
              <p:nvSpPr>
                <p:cNvPr id="44" name="Freeform 20"/>
                <p:cNvSpPr>
                  <a:spLocks noEditPoints="1"/>
                </p:cNvSpPr>
                <p:nvPr/>
              </p:nvSpPr>
              <p:spPr bwMode="black">
                <a:xfrm>
                  <a:off x="2804690" y="2198479"/>
                  <a:ext cx="420557" cy="292462"/>
                </a:xfrm>
                <a:custGeom>
                  <a:avLst/>
                  <a:gdLst/>
                  <a:ahLst/>
                  <a:cxnLst>
                    <a:cxn ang="0">
                      <a:pos x="774" y="456"/>
                    </a:cxn>
                    <a:cxn ang="0">
                      <a:pos x="774" y="36"/>
                    </a:cxn>
                    <a:cxn ang="0">
                      <a:pos x="737" y="0"/>
                    </a:cxn>
                    <a:cxn ang="0">
                      <a:pos x="107" y="0"/>
                    </a:cxn>
                    <a:cxn ang="0">
                      <a:pos x="71" y="36"/>
                    </a:cxn>
                    <a:cxn ang="0">
                      <a:pos x="71" y="456"/>
                    </a:cxn>
                    <a:cxn ang="0">
                      <a:pos x="0" y="544"/>
                    </a:cxn>
                    <a:cxn ang="0">
                      <a:pos x="44" y="588"/>
                    </a:cxn>
                    <a:cxn ang="0">
                      <a:pos x="800" y="588"/>
                    </a:cxn>
                    <a:cxn ang="0">
                      <a:pos x="844" y="544"/>
                    </a:cxn>
                    <a:cxn ang="0">
                      <a:pos x="774" y="456"/>
                    </a:cxn>
                    <a:cxn ang="0">
                      <a:pos x="481" y="554"/>
                    </a:cxn>
                    <a:cxn ang="0">
                      <a:pos x="350" y="554"/>
                    </a:cxn>
                    <a:cxn ang="0">
                      <a:pos x="337" y="547"/>
                    </a:cxn>
                    <a:cxn ang="0">
                      <a:pos x="352" y="519"/>
                    </a:cxn>
                    <a:cxn ang="0">
                      <a:pos x="363" y="514"/>
                    </a:cxn>
                    <a:cxn ang="0">
                      <a:pos x="468" y="514"/>
                    </a:cxn>
                    <a:cxn ang="0">
                      <a:pos x="478" y="519"/>
                    </a:cxn>
                    <a:cxn ang="0">
                      <a:pos x="494" y="547"/>
                    </a:cxn>
                    <a:cxn ang="0">
                      <a:pos x="481" y="554"/>
                    </a:cxn>
                    <a:cxn ang="0">
                      <a:pos x="748" y="456"/>
                    </a:cxn>
                    <a:cxn ang="0">
                      <a:pos x="99" y="456"/>
                    </a:cxn>
                    <a:cxn ang="0">
                      <a:pos x="99" y="42"/>
                    </a:cxn>
                    <a:cxn ang="0">
                      <a:pos x="117" y="24"/>
                    </a:cxn>
                    <a:cxn ang="0">
                      <a:pos x="730" y="24"/>
                    </a:cxn>
                    <a:cxn ang="0">
                      <a:pos x="748" y="42"/>
                    </a:cxn>
                    <a:cxn ang="0">
                      <a:pos x="748" y="456"/>
                    </a:cxn>
                  </a:cxnLst>
                  <a:rect l="0" t="0" r="r" b="b"/>
                  <a:pathLst>
                    <a:path w="844" h="588">
                      <a:moveTo>
                        <a:pt x="774" y="456"/>
                      </a:moveTo>
                      <a:cubicBezTo>
                        <a:pt x="774" y="36"/>
                        <a:pt x="774" y="36"/>
                        <a:pt x="774" y="36"/>
                      </a:cubicBezTo>
                      <a:cubicBezTo>
                        <a:pt x="774" y="16"/>
                        <a:pt x="757" y="0"/>
                        <a:pt x="737" y="0"/>
                      </a:cubicBezTo>
                      <a:cubicBezTo>
                        <a:pt x="107" y="0"/>
                        <a:pt x="107" y="0"/>
                        <a:pt x="107" y="0"/>
                      </a:cubicBezTo>
                      <a:cubicBezTo>
                        <a:pt x="87" y="0"/>
                        <a:pt x="71" y="16"/>
                        <a:pt x="71" y="36"/>
                      </a:cubicBezTo>
                      <a:cubicBezTo>
                        <a:pt x="71" y="456"/>
                        <a:pt x="71" y="456"/>
                        <a:pt x="71" y="456"/>
                      </a:cubicBezTo>
                      <a:cubicBezTo>
                        <a:pt x="0" y="544"/>
                        <a:pt x="0" y="544"/>
                        <a:pt x="0" y="544"/>
                      </a:cubicBezTo>
                      <a:cubicBezTo>
                        <a:pt x="0" y="568"/>
                        <a:pt x="20" y="588"/>
                        <a:pt x="44" y="588"/>
                      </a:cubicBezTo>
                      <a:cubicBezTo>
                        <a:pt x="800" y="588"/>
                        <a:pt x="800" y="588"/>
                        <a:pt x="800" y="588"/>
                      </a:cubicBezTo>
                      <a:cubicBezTo>
                        <a:pt x="824" y="588"/>
                        <a:pt x="844" y="568"/>
                        <a:pt x="844" y="544"/>
                      </a:cubicBezTo>
                      <a:lnTo>
                        <a:pt x="774" y="456"/>
                      </a:lnTo>
                      <a:close/>
                      <a:moveTo>
                        <a:pt x="481" y="554"/>
                      </a:moveTo>
                      <a:cubicBezTo>
                        <a:pt x="350" y="554"/>
                        <a:pt x="350" y="554"/>
                        <a:pt x="350" y="554"/>
                      </a:cubicBezTo>
                      <a:cubicBezTo>
                        <a:pt x="343" y="554"/>
                        <a:pt x="337" y="551"/>
                        <a:pt x="337" y="547"/>
                      </a:cubicBezTo>
                      <a:cubicBezTo>
                        <a:pt x="352" y="519"/>
                        <a:pt x="352" y="519"/>
                        <a:pt x="352" y="519"/>
                      </a:cubicBezTo>
                      <a:cubicBezTo>
                        <a:pt x="352" y="516"/>
                        <a:pt x="357" y="514"/>
                        <a:pt x="363" y="514"/>
                      </a:cubicBezTo>
                      <a:cubicBezTo>
                        <a:pt x="468" y="514"/>
                        <a:pt x="468" y="514"/>
                        <a:pt x="468" y="514"/>
                      </a:cubicBezTo>
                      <a:cubicBezTo>
                        <a:pt x="473" y="514"/>
                        <a:pt x="478" y="516"/>
                        <a:pt x="478" y="519"/>
                      </a:cubicBezTo>
                      <a:cubicBezTo>
                        <a:pt x="494" y="547"/>
                        <a:pt x="494" y="547"/>
                        <a:pt x="494" y="547"/>
                      </a:cubicBezTo>
                      <a:cubicBezTo>
                        <a:pt x="494" y="551"/>
                        <a:pt x="488" y="554"/>
                        <a:pt x="481" y="554"/>
                      </a:cubicBezTo>
                      <a:close/>
                      <a:moveTo>
                        <a:pt x="748" y="456"/>
                      </a:moveTo>
                      <a:cubicBezTo>
                        <a:pt x="99" y="456"/>
                        <a:pt x="99" y="456"/>
                        <a:pt x="99" y="456"/>
                      </a:cubicBezTo>
                      <a:cubicBezTo>
                        <a:pt x="99" y="42"/>
                        <a:pt x="99" y="42"/>
                        <a:pt x="99" y="42"/>
                      </a:cubicBezTo>
                      <a:cubicBezTo>
                        <a:pt x="99" y="32"/>
                        <a:pt x="107" y="24"/>
                        <a:pt x="117" y="24"/>
                      </a:cubicBezTo>
                      <a:cubicBezTo>
                        <a:pt x="730" y="24"/>
                        <a:pt x="730" y="24"/>
                        <a:pt x="730" y="24"/>
                      </a:cubicBezTo>
                      <a:cubicBezTo>
                        <a:pt x="740" y="24"/>
                        <a:pt x="748" y="32"/>
                        <a:pt x="748" y="42"/>
                      </a:cubicBezTo>
                      <a:lnTo>
                        <a:pt x="748" y="456"/>
                      </a:lnTo>
                      <a:close/>
                    </a:path>
                  </a:pathLst>
                </a:custGeom>
                <a:solidFill>
                  <a:schemeClr val="bg1"/>
                </a:solidFill>
                <a:ln>
                  <a:noFill/>
                </a:ln>
                <a:extLst/>
              </p:spPr>
              <p:txBody>
                <a:bodyPr vert="horz" wrap="square" lIns="109659" tIns="54830" rIns="109659" bIns="54830" numCol="1" anchor="t" anchorCtr="0" compatLnSpc="1">
                  <a:prstTxWarp prst="textNoShape">
                    <a:avLst/>
                  </a:prstTxWarp>
                </a:bodyPr>
                <a:lstStyle/>
                <a:p>
                  <a:pPr defTabSz="1218168">
                    <a:defRPr/>
                  </a:pPr>
                  <a:endParaRPr lang="en-US" sz="1400" kern="0" dirty="0">
                    <a:ln>
                      <a:solidFill>
                        <a:srgbClr val="000000"/>
                      </a:solidFill>
                    </a:ln>
                    <a:gradFill>
                      <a:gsLst>
                        <a:gs pos="1250">
                          <a:srgbClr val="FFFFFF"/>
                        </a:gs>
                        <a:gs pos="100000">
                          <a:srgbClr val="FFFFFF">
                            <a:alpha val="99000"/>
                          </a:srgbClr>
                        </a:gs>
                      </a:gsLst>
                      <a:lin ang="5400000" scaled="0"/>
                    </a:gradFill>
                  </a:endParaRPr>
                </a:p>
              </p:txBody>
            </p:sp>
          </p:grpSp>
          <p:pic>
            <p:nvPicPr>
              <p:cNvPr id="33" name="Picture 32"/>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val="0"/>
                  </a:ext>
                </a:extLst>
              </a:blip>
              <a:stretch>
                <a:fillRect/>
              </a:stretch>
            </p:blipFill>
            <p:spPr bwMode="black">
              <a:xfrm>
                <a:off x="10866446" y="4220012"/>
                <a:ext cx="145765" cy="280055"/>
              </a:xfrm>
              <a:prstGeom prst="rect">
                <a:avLst/>
              </a:prstGeom>
              <a:noFill/>
              <a:ln>
                <a:noFill/>
              </a:ln>
            </p:spPr>
          </p:pic>
        </p:grpSp>
        <p:pic>
          <p:nvPicPr>
            <p:cNvPr id="31" name="Picture 30"/>
            <p:cNvPicPr>
              <a:picLocks noChangeAspect="1"/>
            </p:cNvPicPr>
            <p:nvPr/>
          </p:nvPicPr>
          <p:blipFill rotWithShape="1">
            <a:blip r:embed="rId7" cstate="print">
              <a:extLst>
                <a:ext uri="{28A0092B-C50C-407E-A947-70E740481C1C}">
                  <a14:useLocalDpi xmlns:a14="http://schemas.microsoft.com/office/drawing/2010/main" val="0"/>
                </a:ext>
              </a:extLst>
            </a:blip>
            <a:srcRect t="25027" b="29014"/>
            <a:stretch/>
          </p:blipFill>
          <p:spPr>
            <a:xfrm>
              <a:off x="6892321" y="3958510"/>
              <a:ext cx="934014" cy="429256"/>
            </a:xfrm>
            <a:prstGeom prst="rect">
              <a:avLst/>
            </a:prstGeom>
          </p:spPr>
        </p:pic>
      </p:grpSp>
      <p:grpSp>
        <p:nvGrpSpPr>
          <p:cNvPr id="11" name="Group 10"/>
          <p:cNvGrpSpPr/>
          <p:nvPr/>
        </p:nvGrpSpPr>
        <p:grpSpPr>
          <a:xfrm>
            <a:off x="1836781" y="2024530"/>
            <a:ext cx="9327476" cy="2233161"/>
            <a:chOff x="1872817" y="2064628"/>
            <a:chExt cx="9514511" cy="2277941"/>
          </a:xfrm>
        </p:grpSpPr>
        <p:grpSp>
          <p:nvGrpSpPr>
            <p:cNvPr id="7" name="Group 6"/>
            <p:cNvGrpSpPr/>
            <p:nvPr/>
          </p:nvGrpSpPr>
          <p:grpSpPr>
            <a:xfrm>
              <a:off x="1872817" y="2064628"/>
              <a:ext cx="8611689" cy="1289015"/>
              <a:chOff x="1872817" y="2064628"/>
              <a:chExt cx="8611689" cy="1289015"/>
            </a:xfrm>
          </p:grpSpPr>
          <p:sp>
            <p:nvSpPr>
              <p:cNvPr id="6" name="Bent Arrow 5"/>
              <p:cNvSpPr/>
              <p:nvPr/>
            </p:nvSpPr>
            <p:spPr bwMode="auto">
              <a:xfrm rot="5400000">
                <a:off x="3817066" y="120379"/>
                <a:ext cx="659117" cy="4547616"/>
              </a:xfrm>
              <a:prstGeom prst="bentArrow">
                <a:avLst>
                  <a:gd name="adj1" fmla="val 46748"/>
                  <a:gd name="adj2" fmla="val 36705"/>
                  <a:gd name="adj3" fmla="val 0"/>
                  <a:gd name="adj4" fmla="val 10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4" name="Bent Arrow 33"/>
              <p:cNvSpPr/>
              <p:nvPr/>
            </p:nvSpPr>
            <p:spPr bwMode="auto">
              <a:xfrm rot="16200000">
                <a:off x="7881139" y="750277"/>
                <a:ext cx="659117" cy="4547616"/>
              </a:xfrm>
              <a:prstGeom prst="bentArrow">
                <a:avLst>
                  <a:gd name="adj1" fmla="val 46748"/>
                  <a:gd name="adj2" fmla="val 36705"/>
                  <a:gd name="adj3" fmla="val 0"/>
                  <a:gd name="adj4" fmla="val 10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4" name="Group 3"/>
            <p:cNvGrpSpPr/>
            <p:nvPr/>
          </p:nvGrpSpPr>
          <p:grpSpPr>
            <a:xfrm flipH="1">
              <a:off x="1882250" y="3053554"/>
              <a:ext cx="8607673" cy="1289015"/>
              <a:chOff x="2031929" y="2217028"/>
              <a:chExt cx="8607673" cy="1289015"/>
            </a:xfrm>
          </p:grpSpPr>
          <p:sp>
            <p:nvSpPr>
              <p:cNvPr id="35" name="Bent Arrow 34"/>
              <p:cNvSpPr/>
              <p:nvPr/>
            </p:nvSpPr>
            <p:spPr bwMode="auto">
              <a:xfrm rot="5400000">
                <a:off x="3976178" y="272779"/>
                <a:ext cx="659117" cy="4547616"/>
              </a:xfrm>
              <a:prstGeom prst="bentArrow">
                <a:avLst>
                  <a:gd name="adj1" fmla="val 46748"/>
                  <a:gd name="adj2" fmla="val 36705"/>
                  <a:gd name="adj3" fmla="val 0"/>
                  <a:gd name="adj4" fmla="val 10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8" name="Bent Arrow 37"/>
              <p:cNvSpPr/>
              <p:nvPr/>
            </p:nvSpPr>
            <p:spPr bwMode="auto">
              <a:xfrm rot="16200000">
                <a:off x="8036235" y="902677"/>
                <a:ext cx="659117" cy="4547616"/>
              </a:xfrm>
              <a:prstGeom prst="bentArrow">
                <a:avLst>
                  <a:gd name="adj1" fmla="val 46748"/>
                  <a:gd name="adj2" fmla="val 36705"/>
                  <a:gd name="adj3" fmla="val 0"/>
                  <a:gd name="adj4" fmla="val 10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48" name="Right Arrow 47"/>
            <p:cNvSpPr/>
            <p:nvPr/>
          </p:nvSpPr>
          <p:spPr>
            <a:xfrm>
              <a:off x="1881992" y="2955194"/>
              <a:ext cx="9505336" cy="498125"/>
            </a:xfrm>
            <a:prstGeom prst="rightArrow">
              <a:avLst>
                <a:gd name="adj1" fmla="val 65784"/>
                <a:gd name="adj2" fmla="val 660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58"/>
              <a:endParaRPr lang="en-US" sz="2398" dirty="0" err="1">
                <a:gradFill>
                  <a:gsLst>
                    <a:gs pos="1250">
                      <a:srgbClr val="FFFFFF"/>
                    </a:gs>
                    <a:gs pos="100000">
                      <a:srgbClr val="FFFFFF">
                        <a:alpha val="99000"/>
                      </a:srgbClr>
                    </a:gs>
                  </a:gsLst>
                  <a:lin ang="5400000" scaled="0"/>
                </a:gradFill>
              </a:endParaRPr>
            </a:p>
          </p:txBody>
        </p:sp>
      </p:grpSp>
      <p:sp>
        <p:nvSpPr>
          <p:cNvPr id="5" name="Rectangle 4"/>
          <p:cNvSpPr/>
          <p:nvPr/>
        </p:nvSpPr>
        <p:spPr>
          <a:xfrm>
            <a:off x="1836777" y="5243534"/>
            <a:ext cx="2128931" cy="512935"/>
          </a:xfrm>
          <a:prstGeom prst="rect">
            <a:avLst/>
          </a:prstGeom>
        </p:spPr>
        <p:txBody>
          <a:bodyPr wrap="none">
            <a:spAutoFit/>
          </a:bodyPr>
          <a:lstStyle/>
          <a:p>
            <a:pPr defTabSz="914367"/>
            <a:r>
              <a:rPr lang="en-US" sz="2745" dirty="0">
                <a:gradFill>
                  <a:gsLst>
                    <a:gs pos="1250">
                      <a:srgbClr val="FFFFFF"/>
                    </a:gs>
                    <a:gs pos="100000">
                      <a:srgbClr val="FFFFFF">
                        <a:alpha val="99000"/>
                      </a:srgbClr>
                    </a:gs>
                  </a:gsLst>
                  <a:lin ang="5400000" scaled="0"/>
                </a:gradFill>
                <a:latin typeface="Segoe UI Light"/>
                <a:cs typeface="Segoe UI Semibold" panose="020B0702040204020203" pitchFamily="34" charset="0"/>
              </a:rPr>
              <a:t>Convergence</a:t>
            </a:r>
            <a:endParaRPr lang="en-US" sz="2745" dirty="0">
              <a:gradFill>
                <a:gsLst>
                  <a:gs pos="1250">
                    <a:srgbClr val="FFFFFF"/>
                  </a:gs>
                  <a:gs pos="100000">
                    <a:srgbClr val="FFFFFF">
                      <a:alpha val="99000"/>
                    </a:srgbClr>
                  </a:gs>
                </a:gsLst>
                <a:lin ang="5400000" scaled="0"/>
              </a:gradFill>
              <a:latin typeface="Segoe UI Light"/>
            </a:endParaRPr>
          </a:p>
        </p:txBody>
      </p:sp>
      <p:sp>
        <p:nvSpPr>
          <p:cNvPr id="49" name="TextBox 48"/>
          <p:cNvSpPr txBox="1"/>
          <p:nvPr/>
        </p:nvSpPr>
        <p:spPr>
          <a:xfrm>
            <a:off x="4138998" y="4700426"/>
            <a:ext cx="6628852" cy="1599150"/>
          </a:xfrm>
          <a:prstGeom prst="rect">
            <a:avLst/>
          </a:prstGeom>
          <a:noFill/>
        </p:spPr>
        <p:txBody>
          <a:bodyPr wrap="square" rtlCol="0">
            <a:spAutoFit/>
          </a:bodyPr>
          <a:lstStyle/>
          <a:p>
            <a:pPr marL="168072" lvl="1" indent="-168072" defTabSz="914367">
              <a:spcAft>
                <a:spcPts val="294"/>
              </a:spcAft>
              <a:buClr>
                <a:srgbClr val="68217A">
                  <a:lumMod val="60000"/>
                  <a:lumOff val="40000"/>
                </a:srgbClr>
              </a:buClr>
              <a:buFont typeface="Wingdings" panose="05000000000000000000" pitchFamily="2" charset="2"/>
              <a:buChar char="§"/>
            </a:pPr>
            <a:r>
              <a:rPr lang="en-US" sz="1765" dirty="0">
                <a:gradFill>
                  <a:gsLst>
                    <a:gs pos="1250">
                      <a:srgbClr val="FFFFFF"/>
                    </a:gs>
                    <a:gs pos="100000">
                      <a:srgbClr val="FFFFFF">
                        <a:alpha val="99000"/>
                      </a:srgbClr>
                    </a:gs>
                  </a:gsLst>
                  <a:lin ang="5400000" scaled="0"/>
                </a:gradFill>
              </a:rPr>
              <a:t>Converged developer portal for Windows and Windows Phone</a:t>
            </a:r>
          </a:p>
          <a:p>
            <a:pPr marL="168072" lvl="1" indent="-168072" defTabSz="914367">
              <a:spcAft>
                <a:spcPts val="294"/>
              </a:spcAft>
              <a:buClr>
                <a:srgbClr val="68217A">
                  <a:lumMod val="60000"/>
                  <a:lumOff val="40000"/>
                </a:srgbClr>
              </a:buClr>
              <a:buFont typeface="Wingdings" panose="05000000000000000000" pitchFamily="2" charset="2"/>
              <a:buChar char="§"/>
            </a:pPr>
            <a:r>
              <a:rPr lang="en-US" sz="1765" dirty="0">
                <a:gradFill>
                  <a:gsLst>
                    <a:gs pos="1250">
                      <a:srgbClr val="FFFFFF"/>
                    </a:gs>
                    <a:gs pos="100000">
                      <a:srgbClr val="FFFFFF">
                        <a:alpha val="99000"/>
                      </a:srgbClr>
                    </a:gs>
                  </a:gsLst>
                  <a:lin ang="5400000" scaled="0"/>
                </a:gradFill>
              </a:rPr>
              <a:t>Separate user and developer capabilities</a:t>
            </a:r>
          </a:p>
          <a:p>
            <a:pPr marL="168072" lvl="1" indent="-168072" defTabSz="914367">
              <a:spcAft>
                <a:spcPts val="294"/>
              </a:spcAft>
              <a:buClr>
                <a:srgbClr val="68217A">
                  <a:lumMod val="60000"/>
                  <a:lumOff val="40000"/>
                </a:srgbClr>
              </a:buClr>
              <a:buFont typeface="Wingdings" panose="05000000000000000000" pitchFamily="2" charset="2"/>
              <a:buChar char="§"/>
            </a:pPr>
            <a:r>
              <a:rPr lang="en-US" sz="1765" dirty="0">
                <a:gradFill>
                  <a:gsLst>
                    <a:gs pos="1250">
                      <a:srgbClr val="FFFFFF"/>
                    </a:gs>
                    <a:gs pos="100000">
                      <a:srgbClr val="FFFFFF">
                        <a:alpha val="99000"/>
                      </a:srgbClr>
                    </a:gs>
                  </a:gsLst>
                  <a:lin ang="5400000" scaled="0"/>
                </a:gradFill>
              </a:rPr>
              <a:t>Fully converged experience</a:t>
            </a:r>
          </a:p>
          <a:p>
            <a:pPr marL="168072" lvl="1" indent="-168072" defTabSz="914367">
              <a:spcAft>
                <a:spcPts val="294"/>
              </a:spcAft>
              <a:buClr>
                <a:srgbClr val="68217A">
                  <a:lumMod val="60000"/>
                  <a:lumOff val="40000"/>
                </a:srgbClr>
              </a:buClr>
              <a:buFont typeface="Wingdings" panose="05000000000000000000" pitchFamily="2" charset="2"/>
              <a:buChar char="§"/>
            </a:pPr>
            <a:r>
              <a:rPr lang="en-US" sz="1765" dirty="0">
                <a:gradFill>
                  <a:gsLst>
                    <a:gs pos="1250">
                      <a:srgbClr val="FFFFFF"/>
                    </a:gs>
                    <a:gs pos="100000">
                      <a:srgbClr val="FFFFFF">
                        <a:alpha val="99000"/>
                      </a:srgbClr>
                    </a:gs>
                  </a:gsLst>
                  <a:lin ang="5400000" scaled="0"/>
                </a:gradFill>
              </a:rPr>
              <a:t>Best features from each</a:t>
            </a:r>
          </a:p>
          <a:p>
            <a:pPr marL="168072" lvl="1" indent="-168072" defTabSz="914367">
              <a:spcAft>
                <a:spcPts val="294"/>
              </a:spcAft>
              <a:buClr>
                <a:srgbClr val="68217A">
                  <a:lumMod val="60000"/>
                  <a:lumOff val="40000"/>
                </a:srgbClr>
              </a:buClr>
              <a:buFont typeface="Wingdings" panose="05000000000000000000" pitchFamily="2" charset="2"/>
              <a:buChar char="§"/>
            </a:pPr>
            <a:r>
              <a:rPr lang="en-US" sz="1765" dirty="0">
                <a:gradFill>
                  <a:gsLst>
                    <a:gs pos="1250">
                      <a:srgbClr val="FFFFFF"/>
                    </a:gs>
                    <a:gs pos="100000">
                      <a:srgbClr val="FFFFFF">
                        <a:alpha val="99000"/>
                      </a:srgbClr>
                    </a:gs>
                  </a:gsLst>
                  <a:lin ang="5400000" scaled="0"/>
                </a:gradFill>
              </a:rPr>
              <a:t>New capabilities</a:t>
            </a:r>
          </a:p>
        </p:txBody>
      </p:sp>
      <p:sp>
        <p:nvSpPr>
          <p:cNvPr id="16" name="Rectangle 15"/>
          <p:cNvSpPr/>
          <p:nvPr/>
        </p:nvSpPr>
        <p:spPr>
          <a:xfrm>
            <a:off x="1845774" y="2020031"/>
            <a:ext cx="1436091" cy="301727"/>
          </a:xfrm>
          <a:prstGeom prst="rect">
            <a:avLst/>
          </a:prstGeom>
          <a:noFill/>
          <a:ln w="19050">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89642" tIns="0" rIns="0" bIns="0" numCol="1" spcCol="0" rtlCol="0" fromWordArt="0" anchor="ctr" anchorCtr="0" forceAA="0" compatLnSpc="1">
            <a:prstTxWarp prst="textNoShape">
              <a:avLst/>
            </a:prstTxWarp>
            <a:spAutoFit/>
          </a:bodyPr>
          <a:lstStyle/>
          <a:p>
            <a:pPr defTabSz="913383" fontAlgn="base">
              <a:spcBef>
                <a:spcPct val="0"/>
              </a:spcBef>
              <a:spcAft>
                <a:spcPct val="0"/>
              </a:spcAft>
            </a:pPr>
            <a:r>
              <a:rPr lang="en-US" sz="1961" spc="-51" dirty="0">
                <a:gradFill>
                  <a:gsLst>
                    <a:gs pos="1250">
                      <a:srgbClr val="68217A"/>
                    </a:gs>
                    <a:gs pos="100000">
                      <a:srgbClr val="68217A">
                        <a:alpha val="99000"/>
                      </a:srgbClr>
                    </a:gs>
                  </a:gsLst>
                  <a:lin ang="5400000" scaled="0"/>
                </a:gradFill>
                <a:ea typeface="Segoe UI Black" panose="020B0A02040204020203" pitchFamily="34" charset="0"/>
                <a:cs typeface="Segoe UI Semibold" panose="020B0702040204020203" pitchFamily="34" charset="0"/>
              </a:rPr>
              <a:t>Windows 8.1</a:t>
            </a:r>
          </a:p>
        </p:txBody>
      </p:sp>
      <p:sp>
        <p:nvSpPr>
          <p:cNvPr id="15" name="Rectangle 14"/>
          <p:cNvSpPr/>
          <p:nvPr/>
        </p:nvSpPr>
        <p:spPr>
          <a:xfrm>
            <a:off x="1836779" y="2984170"/>
            <a:ext cx="2173184" cy="301727"/>
          </a:xfrm>
          <a:prstGeom prst="rect">
            <a:avLst/>
          </a:prstGeom>
          <a:noFill/>
          <a:ln w="19050">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89642" tIns="0" rIns="0" bIns="0" numCol="1" spcCol="0" rtlCol="0" fromWordArt="0" anchor="ctr" anchorCtr="0" forceAA="0" compatLnSpc="1">
            <a:prstTxWarp prst="textNoShape">
              <a:avLst/>
            </a:prstTxWarp>
            <a:spAutoFit/>
          </a:bodyPr>
          <a:lstStyle/>
          <a:p>
            <a:pPr defTabSz="913383" fontAlgn="base">
              <a:spcBef>
                <a:spcPct val="0"/>
              </a:spcBef>
              <a:spcAft>
                <a:spcPct val="0"/>
              </a:spcAft>
            </a:pPr>
            <a:r>
              <a:rPr lang="en-US" sz="1961" spc="-51" dirty="0">
                <a:gradFill>
                  <a:gsLst>
                    <a:gs pos="1250">
                      <a:srgbClr val="68217A"/>
                    </a:gs>
                    <a:gs pos="100000">
                      <a:srgbClr val="68217A">
                        <a:alpha val="99000"/>
                      </a:srgbClr>
                    </a:gs>
                  </a:gsLst>
                  <a:lin ang="5400000" scaled="0"/>
                </a:gradFill>
                <a:ea typeface="Segoe UI Black" panose="020B0A02040204020203" pitchFamily="34" charset="0"/>
                <a:cs typeface="Segoe UI Semibold" panose="020B0702040204020203" pitchFamily="34" charset="0"/>
              </a:rPr>
              <a:t>Windows Phone 8.1</a:t>
            </a:r>
          </a:p>
        </p:txBody>
      </p:sp>
      <p:sp>
        <p:nvSpPr>
          <p:cNvPr id="22" name="Rectangle 21"/>
          <p:cNvSpPr/>
          <p:nvPr/>
        </p:nvSpPr>
        <p:spPr>
          <a:xfrm>
            <a:off x="1845776" y="3956528"/>
            <a:ext cx="619167" cy="301727"/>
          </a:xfrm>
          <a:prstGeom prst="rect">
            <a:avLst/>
          </a:prstGeom>
          <a:noFill/>
          <a:ln w="19050">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89642" tIns="0" rIns="0" bIns="0" numCol="1" spcCol="0" rtlCol="0" fromWordArt="0" anchor="ctr" anchorCtr="0" forceAA="0" compatLnSpc="1">
            <a:prstTxWarp prst="textNoShape">
              <a:avLst/>
            </a:prstTxWarp>
            <a:spAutoFit/>
          </a:bodyPr>
          <a:lstStyle/>
          <a:p>
            <a:pPr defTabSz="913383" fontAlgn="base">
              <a:spcBef>
                <a:spcPct val="0"/>
              </a:spcBef>
              <a:spcAft>
                <a:spcPct val="0"/>
              </a:spcAft>
            </a:pPr>
            <a:r>
              <a:rPr lang="en-US" sz="1961" spc="-51" dirty="0">
                <a:gradFill>
                  <a:gsLst>
                    <a:gs pos="1250">
                      <a:srgbClr val="68217A"/>
                    </a:gs>
                    <a:gs pos="100000">
                      <a:srgbClr val="68217A">
                        <a:alpha val="99000"/>
                      </a:srgbClr>
                    </a:gs>
                  </a:gsLst>
                  <a:lin ang="5400000" scaled="0"/>
                </a:gradFill>
                <a:ea typeface="Segoe UI Black" panose="020B0A02040204020203" pitchFamily="34" charset="0"/>
                <a:cs typeface="Segoe UI Semibold" panose="020B0702040204020203" pitchFamily="34" charset="0"/>
              </a:rPr>
              <a:t>Xbox</a:t>
            </a:r>
          </a:p>
        </p:txBody>
      </p:sp>
      <p:sp>
        <p:nvSpPr>
          <p:cNvPr id="17" name="TextBox 16"/>
          <p:cNvSpPr txBox="1"/>
          <p:nvPr/>
        </p:nvSpPr>
        <p:spPr>
          <a:xfrm>
            <a:off x="8018694" y="2984170"/>
            <a:ext cx="347739" cy="301727"/>
          </a:xfrm>
          <a:prstGeom prst="rect">
            <a:avLst/>
          </a:prstGeom>
          <a:noFill/>
          <a:ln w="19050">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89642" tIns="0" rIns="0" bIns="0" numCol="1" spcCol="0" rtlCol="0" fromWordArt="0" anchor="ctr" anchorCtr="0" forceAA="0" compatLnSpc="1">
            <a:prstTxWarp prst="textNoShape">
              <a:avLst/>
            </a:prstTxWarp>
            <a:spAutoFit/>
          </a:bodyPr>
          <a:lstStyle>
            <a:defPPr>
              <a:defRPr lang="en-US"/>
            </a:defPPr>
            <a:lvl1pPr defTabSz="931738" fontAlgn="base">
              <a:spcBef>
                <a:spcPct val="0"/>
              </a:spcBef>
              <a:spcAft>
                <a:spcPct val="0"/>
              </a:spcAft>
              <a:defRPr sz="2000" spc="-52">
                <a:gradFill>
                  <a:gsLst>
                    <a:gs pos="1250">
                      <a:schemeClr val="tx2"/>
                    </a:gs>
                    <a:gs pos="100000">
                      <a:schemeClr val="tx2">
                        <a:alpha val="99000"/>
                      </a:schemeClr>
                    </a:gs>
                  </a:gsLst>
                  <a:lin ang="5400000" scaled="0"/>
                </a:gradFill>
                <a:ea typeface="Segoe UI Black" panose="020B0A02040204020203" pitchFamily="34" charset="0"/>
                <a:cs typeface="Segoe UI Semibold" panose="020B0702040204020203" pitchFamily="34" charset="0"/>
              </a:defRPr>
            </a:lvl1pPr>
          </a:lstStyle>
          <a:p>
            <a:r>
              <a:rPr lang="en-US" sz="1961" dirty="0">
                <a:gradFill>
                  <a:gsLst>
                    <a:gs pos="1250">
                      <a:srgbClr val="68217A"/>
                    </a:gs>
                    <a:gs pos="100000">
                      <a:srgbClr val="68217A">
                        <a:alpha val="99000"/>
                      </a:srgbClr>
                    </a:gs>
                  </a:gsLst>
                  <a:lin ang="5400000" scaled="0"/>
                </a:gradFill>
              </a:rPr>
              <a:t>10</a:t>
            </a:r>
          </a:p>
        </p:txBody>
      </p:sp>
      <p:sp>
        <p:nvSpPr>
          <p:cNvPr id="10" name="Left Brace 9"/>
          <p:cNvSpPr/>
          <p:nvPr/>
        </p:nvSpPr>
        <p:spPr>
          <a:xfrm>
            <a:off x="4009961" y="4700426"/>
            <a:ext cx="129037" cy="1599150"/>
          </a:xfrm>
          <a:prstGeom prst="leftBrace">
            <a:avLst>
              <a:gd name="adj1" fmla="val 53692"/>
              <a:gd name="adj2" fmla="val 50000"/>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14367"/>
            <a:endParaRPr lang="en-US" sz="1765">
              <a:solidFill>
                <a:srgbClr val="505050"/>
              </a:solidFill>
            </a:endParaRPr>
          </a:p>
        </p:txBody>
      </p:sp>
    </p:spTree>
    <p:extLst>
      <p:ext uri="{BB962C8B-B14F-4D97-AF65-F5344CB8AC3E}">
        <p14:creationId xmlns:p14="http://schemas.microsoft.com/office/powerpoint/2010/main" val="2932933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par>
                                <p:cTn id="8" presetID="10" presetClass="entr" presetSubtype="0"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fade">
                                      <p:cBhvr>
                                        <p:cTn id="1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C47"/>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gradFill>
                  <a:gsLst>
                    <a:gs pos="1250">
                      <a:schemeClr val="bg1"/>
                    </a:gs>
                    <a:gs pos="100000">
                      <a:schemeClr val="bg1">
                        <a:alpha val="99000"/>
                      </a:schemeClr>
                    </a:gs>
                  </a:gsLst>
                  <a:lin ang="5400000" scaled="0"/>
                </a:gradFill>
              </a:rPr>
              <a:t>One Big Store with Everything</a:t>
            </a:r>
            <a:endParaRPr lang="en-US" dirty="0">
              <a:gradFill>
                <a:gsLst>
                  <a:gs pos="1250">
                    <a:schemeClr val="bg1"/>
                  </a:gs>
                  <a:gs pos="100000">
                    <a:schemeClr val="bg1">
                      <a:alpha val="99000"/>
                    </a:schemeClr>
                  </a:gs>
                </a:gsLst>
                <a:lin ang="5400000" scaled="0"/>
              </a:gra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1236" y="1274903"/>
            <a:ext cx="7659201" cy="4388368"/>
          </a:xfrm>
          <a:prstGeom prst="rect">
            <a:avLst/>
          </a:prstGeom>
        </p:spPr>
      </p:pic>
      <p:sp>
        <p:nvSpPr>
          <p:cNvPr id="9" name="Rectangle 8"/>
          <p:cNvSpPr/>
          <p:nvPr/>
        </p:nvSpPr>
        <p:spPr>
          <a:xfrm>
            <a:off x="269984" y="3508450"/>
            <a:ext cx="6463268" cy="2987091"/>
          </a:xfrm>
          <a:prstGeom prst="rect">
            <a:avLst/>
          </a:prstGeom>
        </p:spPr>
        <p:txBody>
          <a:bodyPr wrap="square">
            <a:spAutoFit/>
          </a:bodyPr>
          <a:lstStyle/>
          <a:p>
            <a:pPr marL="222541" lvl="1" defTabSz="914276">
              <a:lnSpc>
                <a:spcPct val="150000"/>
              </a:lnSpc>
              <a:spcBef>
                <a:spcPct val="20000"/>
              </a:spcBef>
              <a:buSzPct val="90000"/>
            </a:pPr>
            <a:r>
              <a:rPr lang="en-US" sz="1961" dirty="0">
                <a:gradFill>
                  <a:gsLst>
                    <a:gs pos="1250">
                      <a:srgbClr val="FFFFFF"/>
                    </a:gs>
                    <a:gs pos="100000">
                      <a:srgbClr val="FFFFFF">
                        <a:alpha val="99000"/>
                      </a:srgbClr>
                    </a:gs>
                  </a:gsLst>
                  <a:lin ang="5400000" scaled="0"/>
                </a:gradFill>
              </a:rPr>
              <a:t>Curated ‘enterprise store’</a:t>
            </a:r>
          </a:p>
          <a:p>
            <a:pPr marL="222541" lvl="1" defTabSz="914276">
              <a:lnSpc>
                <a:spcPct val="150000"/>
              </a:lnSpc>
              <a:spcBef>
                <a:spcPct val="20000"/>
              </a:spcBef>
              <a:buSzPct val="90000"/>
            </a:pPr>
            <a:r>
              <a:rPr lang="en-US" sz="1961" dirty="0">
                <a:gradFill>
                  <a:gsLst>
                    <a:gs pos="1250">
                      <a:srgbClr val="FFFFFF"/>
                    </a:gs>
                    <a:gs pos="100000">
                      <a:srgbClr val="FFFFFF">
                        <a:alpha val="99000"/>
                      </a:srgbClr>
                    </a:gs>
                  </a:gsLst>
                  <a:lin ang="5400000" scaled="0"/>
                </a:gradFill>
              </a:rPr>
              <a:t>Tailored app recommendations</a:t>
            </a:r>
          </a:p>
          <a:p>
            <a:pPr marL="222541" lvl="1" defTabSz="914276">
              <a:lnSpc>
                <a:spcPct val="150000"/>
              </a:lnSpc>
              <a:spcBef>
                <a:spcPct val="20000"/>
              </a:spcBef>
              <a:buSzPct val="90000"/>
            </a:pPr>
            <a:r>
              <a:rPr lang="en-US" sz="1961" dirty="0">
                <a:gradFill>
                  <a:gsLst>
                    <a:gs pos="1250">
                      <a:srgbClr val="FFFFFF"/>
                    </a:gs>
                    <a:gs pos="100000">
                      <a:srgbClr val="FFFFFF">
                        <a:alpha val="99000"/>
                      </a:srgbClr>
                    </a:gs>
                  </a:gsLst>
                  <a:lin ang="5400000" scaled="0"/>
                </a:gradFill>
              </a:rPr>
              <a:t>Support for digital goods (apps, games, movies, music, </a:t>
            </a:r>
            <a:r>
              <a:rPr lang="en-US" sz="1961" dirty="0" err="1">
                <a:gradFill>
                  <a:gsLst>
                    <a:gs pos="1250">
                      <a:srgbClr val="FFFFFF"/>
                    </a:gs>
                    <a:gs pos="100000">
                      <a:srgbClr val="FFFFFF">
                        <a:alpha val="99000"/>
                      </a:srgbClr>
                    </a:gs>
                  </a:gsLst>
                  <a:lin ang="5400000" scaled="0"/>
                </a:gradFill>
              </a:rPr>
              <a:t>etc</a:t>
            </a:r>
            <a:r>
              <a:rPr lang="en-US" sz="1961" dirty="0">
                <a:gradFill>
                  <a:gsLst>
                    <a:gs pos="1250">
                      <a:srgbClr val="FFFFFF"/>
                    </a:gs>
                    <a:gs pos="100000">
                      <a:srgbClr val="FFFFFF">
                        <a:alpha val="99000"/>
                      </a:srgbClr>
                    </a:gs>
                  </a:gsLst>
                  <a:lin ang="5400000" scaled="0"/>
                </a:gradFill>
              </a:rPr>
              <a:t>)</a:t>
            </a:r>
          </a:p>
          <a:p>
            <a:pPr marL="222541" defTabSz="914276">
              <a:lnSpc>
                <a:spcPct val="150000"/>
              </a:lnSpc>
              <a:spcBef>
                <a:spcPct val="20000"/>
              </a:spcBef>
              <a:buSzPct val="90000"/>
            </a:pPr>
            <a:r>
              <a:rPr lang="en-US" sz="1961" dirty="0">
                <a:gradFill>
                  <a:gsLst>
                    <a:gs pos="1250">
                      <a:srgbClr val="FFFFFF"/>
                    </a:gs>
                    <a:gs pos="100000">
                      <a:srgbClr val="FFFFFF">
                        <a:alpha val="99000"/>
                      </a:srgbClr>
                    </a:gs>
                  </a:gsLst>
                  <a:lin ang="5400000" scaled="0"/>
                </a:gradFill>
              </a:rPr>
              <a:t>Common, safe and convenient ways to pay</a:t>
            </a:r>
            <a:r>
              <a:rPr lang="en-US" sz="2353" dirty="0">
                <a:gradFill>
                  <a:gsLst>
                    <a:gs pos="0">
                      <a:srgbClr val="FFFFFF"/>
                    </a:gs>
                    <a:gs pos="100000">
                      <a:srgbClr val="FFFFFF">
                        <a:alpha val="99000"/>
                      </a:srgbClr>
                    </a:gs>
                  </a:gsLst>
                  <a:lin ang="5400000" scaled="1"/>
                </a:gradFill>
                <a:ea typeface="ＭＳ Ｐゴシック" charset="0"/>
                <a:cs typeface="Segoe UI Light"/>
              </a:rPr>
              <a:t/>
            </a:r>
            <a:br>
              <a:rPr lang="en-US" sz="2353" dirty="0">
                <a:gradFill>
                  <a:gsLst>
                    <a:gs pos="0">
                      <a:srgbClr val="FFFFFF"/>
                    </a:gs>
                    <a:gs pos="100000">
                      <a:srgbClr val="FFFFFF">
                        <a:alpha val="99000"/>
                      </a:srgbClr>
                    </a:gs>
                  </a:gsLst>
                  <a:lin ang="5400000" scaled="1"/>
                </a:gradFill>
                <a:ea typeface="ＭＳ Ｐゴシック" charset="0"/>
                <a:cs typeface="Segoe UI Light"/>
              </a:rPr>
            </a:br>
            <a:endParaRPr lang="en-US" sz="1961" dirty="0">
              <a:gradFill>
                <a:gsLst>
                  <a:gs pos="1250">
                    <a:srgbClr val="FFFFFF"/>
                  </a:gs>
                  <a:gs pos="100000">
                    <a:srgbClr val="FFFFFF">
                      <a:alpha val="99000"/>
                    </a:srgbClr>
                  </a:gs>
                </a:gsLst>
                <a:lin ang="5400000" scaled="0"/>
              </a:gradFill>
            </a:endParaRPr>
          </a:p>
        </p:txBody>
      </p:sp>
    </p:spTree>
    <p:extLst>
      <p:ext uri="{BB962C8B-B14F-4D97-AF65-F5344CB8AC3E}">
        <p14:creationId xmlns:p14="http://schemas.microsoft.com/office/powerpoint/2010/main" val="2312916018"/>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bg>
      <p:bgPr>
        <a:solidFill>
          <a:srgbClr val="000C4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Tomorrow</a:t>
            </a:r>
            <a:endParaRPr lang="en-US" dirty="0"/>
          </a:p>
        </p:txBody>
      </p:sp>
      <p:grpSp>
        <p:nvGrpSpPr>
          <p:cNvPr id="27" name="Group 26"/>
          <p:cNvGrpSpPr/>
          <p:nvPr/>
        </p:nvGrpSpPr>
        <p:grpSpPr>
          <a:xfrm>
            <a:off x="272076" y="1298394"/>
            <a:ext cx="3764504" cy="4609774"/>
            <a:chOff x="275963" y="1325522"/>
            <a:chExt cx="3839990" cy="4702210"/>
          </a:xfrm>
        </p:grpSpPr>
        <p:sp>
          <p:nvSpPr>
            <p:cNvPr id="11" name="TextBox 10"/>
            <p:cNvSpPr txBox="1"/>
            <p:nvPr/>
          </p:nvSpPr>
          <p:spPr>
            <a:xfrm>
              <a:off x="414780" y="1325522"/>
              <a:ext cx="3517666" cy="461606"/>
            </a:xfrm>
            <a:prstGeom prst="rect">
              <a:avLst/>
            </a:prstGeom>
            <a:noFill/>
          </p:spPr>
          <p:txBody>
            <a:bodyPr wrap="square" lIns="0" tIns="0" rIns="0" bIns="89631" rtlCol="0">
              <a:spAutoFit/>
            </a:bodyPr>
            <a:lstStyle/>
            <a:p>
              <a:pPr defTabSz="914367"/>
              <a:r>
                <a:rPr lang="en-US" sz="2353" dirty="0">
                  <a:solidFill>
                    <a:srgbClr val="FFFFFF"/>
                  </a:solidFill>
                </a:rPr>
                <a:t>Windows Store</a:t>
              </a:r>
            </a:p>
          </p:txBody>
        </p:sp>
        <p:grpSp>
          <p:nvGrpSpPr>
            <p:cNvPr id="5" name="Group 4"/>
            <p:cNvGrpSpPr/>
            <p:nvPr/>
          </p:nvGrpSpPr>
          <p:grpSpPr>
            <a:xfrm>
              <a:off x="275963" y="1822029"/>
              <a:ext cx="3839990" cy="4205703"/>
              <a:chOff x="447819" y="2472512"/>
              <a:chExt cx="3840480" cy="4206240"/>
            </a:xfrm>
            <a:noFill/>
          </p:grpSpPr>
          <p:sp>
            <p:nvSpPr>
              <p:cNvPr id="10" name="Rectangle 9"/>
              <p:cNvSpPr/>
              <p:nvPr/>
            </p:nvSpPr>
            <p:spPr bwMode="auto">
              <a:xfrm>
                <a:off x="447819" y="2472512"/>
                <a:ext cx="3840480" cy="420624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2" tIns="143409" rIns="179262" bIns="143409" numCol="1" spcCol="0" rtlCol="0" fromWordArt="0" anchor="t" anchorCtr="0" forceAA="0" compatLnSpc="1">
                <a:prstTxWarp prst="textNoShape">
                  <a:avLst/>
                </a:prstTxWarp>
                <a:noAutofit/>
              </a:bodyPr>
              <a:lstStyle/>
              <a:p>
                <a:pPr algn="ctr" defTabSz="914011"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2" name="TextBox 11"/>
              <p:cNvSpPr txBox="1"/>
              <p:nvPr/>
            </p:nvSpPr>
            <p:spPr>
              <a:xfrm>
                <a:off x="626372" y="4540036"/>
                <a:ext cx="2185718" cy="1723757"/>
              </a:xfrm>
              <a:prstGeom prst="rect">
                <a:avLst/>
              </a:prstGeom>
              <a:grpFill/>
            </p:spPr>
            <p:txBody>
              <a:bodyPr wrap="square" lIns="0" tIns="0" rIns="0" bIns="89631" rtlCol="0">
                <a:spAutoFit/>
              </a:bodyPr>
              <a:lstStyle/>
              <a:p>
                <a:pPr marL="224097" lvl="1" indent="-224097" defTabSz="1194956" fontAlgn="base">
                  <a:spcAft>
                    <a:spcPts val="588"/>
                  </a:spcAft>
                  <a:buClr>
                    <a:srgbClr val="68217A">
                      <a:lumMod val="60000"/>
                      <a:lumOff val="40000"/>
                    </a:srgbClr>
                  </a:buClr>
                  <a:buSzPct val="110000"/>
                  <a:buFont typeface="Wingdings" panose="05000000000000000000" pitchFamily="2" charset="2"/>
                  <a:buChar char="§"/>
                </a:pPr>
                <a:r>
                  <a:rPr lang="en-US" sz="1568" dirty="0">
                    <a:gradFill>
                      <a:gsLst>
                        <a:gs pos="0">
                          <a:srgbClr val="FFFFFF">
                            <a:alpha val="99000"/>
                          </a:srgbClr>
                        </a:gs>
                        <a:gs pos="100000">
                          <a:srgbClr val="FFFFFF">
                            <a:alpha val="99000"/>
                          </a:srgbClr>
                        </a:gs>
                      </a:gsLst>
                      <a:lin ang="5400000" scaled="1"/>
                    </a:gradFill>
                    <a:ea typeface="ＭＳ Ｐゴシック" charset="0"/>
                    <a:cs typeface="Segoe UI Light"/>
                  </a:rPr>
                  <a:t>Modern apps</a:t>
                </a:r>
              </a:p>
              <a:p>
                <a:pPr marL="224097" lvl="1" indent="-224097" defTabSz="1194956" fontAlgn="base">
                  <a:spcAft>
                    <a:spcPts val="588"/>
                  </a:spcAft>
                  <a:buClr>
                    <a:srgbClr val="68217A">
                      <a:lumMod val="60000"/>
                      <a:lumOff val="40000"/>
                    </a:srgbClr>
                  </a:buClr>
                  <a:buSzPct val="110000"/>
                  <a:buFont typeface="Wingdings" panose="05000000000000000000" pitchFamily="2" charset="2"/>
                  <a:buChar char="§"/>
                </a:pPr>
                <a:r>
                  <a:rPr lang="en-US" sz="1568" dirty="0">
                    <a:gradFill>
                      <a:gsLst>
                        <a:gs pos="0">
                          <a:srgbClr val="FFFFFF">
                            <a:alpha val="99000"/>
                          </a:srgbClr>
                        </a:gs>
                        <a:gs pos="100000">
                          <a:srgbClr val="FFFFFF">
                            <a:alpha val="99000"/>
                          </a:srgbClr>
                        </a:gs>
                      </a:gsLst>
                      <a:lin ang="5400000" scaled="1"/>
                    </a:gradFill>
                    <a:ea typeface="ＭＳ Ｐゴシック" charset="0"/>
                    <a:cs typeface="Segoe UI Light"/>
                  </a:rPr>
                  <a:t>Sign in with MSA</a:t>
                </a:r>
              </a:p>
              <a:p>
                <a:pPr marL="224097" lvl="1" indent="-224097" defTabSz="1194956" fontAlgn="base">
                  <a:spcAft>
                    <a:spcPts val="588"/>
                  </a:spcAft>
                  <a:buClr>
                    <a:srgbClr val="68217A">
                      <a:lumMod val="60000"/>
                      <a:lumOff val="40000"/>
                    </a:srgbClr>
                  </a:buClr>
                  <a:buSzPct val="110000"/>
                  <a:buFont typeface="Wingdings" panose="05000000000000000000" pitchFamily="2" charset="2"/>
                  <a:buChar char="§"/>
                </a:pPr>
                <a:r>
                  <a:rPr lang="en-US" sz="1568" dirty="0">
                    <a:gradFill>
                      <a:gsLst>
                        <a:gs pos="0">
                          <a:srgbClr val="FFFFFF">
                            <a:alpha val="99000"/>
                          </a:srgbClr>
                        </a:gs>
                        <a:gs pos="100000">
                          <a:srgbClr val="FFFFFF">
                            <a:alpha val="99000"/>
                          </a:srgbClr>
                        </a:gs>
                      </a:gsLst>
                      <a:lin ang="5400000" scaled="1"/>
                    </a:gradFill>
                    <a:ea typeface="ＭＳ Ｐゴシック" charset="0"/>
                    <a:cs typeface="Segoe UI Light"/>
                  </a:rPr>
                  <a:t>Pay with credit card, gift card, PayPal, </a:t>
                </a:r>
                <a:r>
                  <a:rPr lang="en-US" sz="1568" dirty="0" err="1">
                    <a:gradFill>
                      <a:gsLst>
                        <a:gs pos="0">
                          <a:srgbClr val="FFFFFF">
                            <a:alpha val="99000"/>
                          </a:srgbClr>
                        </a:gs>
                        <a:gs pos="100000">
                          <a:srgbClr val="FFFFFF">
                            <a:alpha val="99000"/>
                          </a:srgbClr>
                        </a:gs>
                      </a:gsLst>
                      <a:lin ang="5400000" scaled="1"/>
                    </a:gradFill>
                    <a:ea typeface="ＭＳ Ｐゴシック" charset="0"/>
                    <a:cs typeface="Segoe UI Light"/>
                  </a:rPr>
                  <a:t>Alipay</a:t>
                </a:r>
                <a:r>
                  <a:rPr lang="en-US" sz="1568" dirty="0">
                    <a:gradFill>
                      <a:gsLst>
                        <a:gs pos="0">
                          <a:srgbClr val="FFFFFF">
                            <a:alpha val="99000"/>
                          </a:srgbClr>
                        </a:gs>
                        <a:gs pos="100000">
                          <a:srgbClr val="FFFFFF">
                            <a:alpha val="99000"/>
                          </a:srgbClr>
                        </a:gs>
                      </a:gsLst>
                      <a:lin ang="5400000" scaled="1"/>
                    </a:gradFill>
                    <a:ea typeface="ＭＳ Ｐゴシック" charset="0"/>
                    <a:cs typeface="Segoe UI Light"/>
                  </a:rPr>
                  <a:t>, INICIS, mobile operators (Phone)</a:t>
                </a:r>
              </a:p>
            </p:txBody>
          </p:sp>
          <p:grpSp>
            <p:nvGrpSpPr>
              <p:cNvPr id="13" name="Group 12"/>
              <p:cNvGrpSpPr>
                <a:grpSpLocks noChangeAspect="1"/>
              </p:cNvGrpSpPr>
              <p:nvPr/>
            </p:nvGrpSpPr>
            <p:grpSpPr>
              <a:xfrm>
                <a:off x="591406" y="2627669"/>
                <a:ext cx="2220683" cy="1371600"/>
                <a:chOff x="355468" y="2429956"/>
                <a:chExt cx="3849184" cy="2377440"/>
              </a:xfrm>
              <a:grpFill/>
            </p:grpSpPr>
            <p:pic>
              <p:nvPicPr>
                <p:cNvPr id="14" name="Picture 13"/>
                <p:cNvPicPr>
                  <a:picLocks noChangeAspect="1"/>
                </p:cNvPicPr>
                <p:nvPr/>
              </p:nvPicPr>
              <p:blipFill rotWithShape="1">
                <a:blip r:embed="rId3"/>
                <a:srcRect r="29644" b="29243"/>
                <a:stretch/>
              </p:blipFill>
              <p:spPr>
                <a:xfrm>
                  <a:off x="579880" y="2673559"/>
                  <a:ext cx="3383280" cy="1913940"/>
                </a:xfrm>
                <a:prstGeom prst="rect">
                  <a:avLst/>
                </a:prstGeom>
                <a:grpFill/>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468" y="2429956"/>
                  <a:ext cx="3849184" cy="2377440"/>
                </a:xfrm>
                <a:prstGeom prst="rect">
                  <a:avLst/>
                </a:prstGeom>
                <a:grpFill/>
              </p:spPr>
            </p:pic>
          </p:grpSp>
        </p:grpSp>
      </p:grpSp>
      <p:grpSp>
        <p:nvGrpSpPr>
          <p:cNvPr id="16" name="Group 15"/>
          <p:cNvGrpSpPr/>
          <p:nvPr/>
        </p:nvGrpSpPr>
        <p:grpSpPr>
          <a:xfrm>
            <a:off x="3663895" y="1298395"/>
            <a:ext cx="3764504" cy="5228895"/>
            <a:chOff x="4347224" y="1325522"/>
            <a:chExt cx="3839990" cy="5333745"/>
          </a:xfrm>
        </p:grpSpPr>
        <p:sp>
          <p:nvSpPr>
            <p:cNvPr id="19" name="TextBox 18"/>
            <p:cNvSpPr txBox="1"/>
            <p:nvPr/>
          </p:nvSpPr>
          <p:spPr>
            <a:xfrm>
              <a:off x="4507407" y="1325522"/>
              <a:ext cx="3517666" cy="461606"/>
            </a:xfrm>
            <a:prstGeom prst="rect">
              <a:avLst/>
            </a:prstGeom>
            <a:noFill/>
          </p:spPr>
          <p:txBody>
            <a:bodyPr wrap="square" lIns="0" tIns="0" rIns="0" bIns="89631" rtlCol="0">
              <a:spAutoFit/>
            </a:bodyPr>
            <a:lstStyle/>
            <a:p>
              <a:pPr defTabSz="914367"/>
              <a:r>
                <a:rPr lang="en-US" sz="2353" dirty="0">
                  <a:solidFill>
                    <a:srgbClr val="FFFFFF"/>
                  </a:solidFill>
                </a:rPr>
                <a:t>Windows Store + BSP</a:t>
              </a:r>
            </a:p>
          </p:txBody>
        </p:sp>
        <p:grpSp>
          <p:nvGrpSpPr>
            <p:cNvPr id="6" name="Group 5"/>
            <p:cNvGrpSpPr/>
            <p:nvPr/>
          </p:nvGrpSpPr>
          <p:grpSpPr>
            <a:xfrm>
              <a:off x="4347224" y="1822029"/>
              <a:ext cx="3839990" cy="4837238"/>
              <a:chOff x="4347778" y="2472512"/>
              <a:chExt cx="3840480" cy="4837854"/>
            </a:xfrm>
            <a:noFill/>
          </p:grpSpPr>
          <p:sp>
            <p:nvSpPr>
              <p:cNvPr id="17" name="Rectangle 16"/>
              <p:cNvSpPr/>
              <p:nvPr/>
            </p:nvSpPr>
            <p:spPr bwMode="auto">
              <a:xfrm>
                <a:off x="4347778" y="2472512"/>
                <a:ext cx="3840480" cy="420624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2" tIns="143409" rIns="179262" bIns="143409" numCol="1" spcCol="0" rtlCol="0" fromWordArt="0" anchor="t" anchorCtr="0" forceAA="0" compatLnSpc="1">
                <a:prstTxWarp prst="textNoShape">
                  <a:avLst/>
                </a:prstTxWarp>
                <a:noAutofit/>
              </a:bodyPr>
              <a:lstStyle/>
              <a:p>
                <a:pPr algn="ctr" defTabSz="914011"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1" name="TextBox 20"/>
              <p:cNvSpPr txBox="1"/>
              <p:nvPr/>
            </p:nvSpPr>
            <p:spPr>
              <a:xfrm>
                <a:off x="4531945" y="4540036"/>
                <a:ext cx="3352036" cy="2770330"/>
              </a:xfrm>
              <a:prstGeom prst="rect">
                <a:avLst/>
              </a:prstGeom>
              <a:grpFill/>
            </p:spPr>
            <p:txBody>
              <a:bodyPr wrap="square" lIns="0" tIns="0" rIns="0" bIns="89631" rtlCol="0">
                <a:spAutoFit/>
              </a:bodyPr>
              <a:lstStyle/>
              <a:p>
                <a:pPr marL="224097" lvl="1" indent="-224097" defTabSz="1194956" fontAlgn="base">
                  <a:spcAft>
                    <a:spcPts val="588"/>
                  </a:spcAft>
                  <a:buClr>
                    <a:srgbClr val="68217A">
                      <a:lumMod val="60000"/>
                      <a:lumOff val="40000"/>
                    </a:srgbClr>
                  </a:buClr>
                  <a:buSzPct val="110000"/>
                  <a:buFont typeface="Wingdings" panose="05000000000000000000" pitchFamily="2" charset="2"/>
                  <a:buChar char="§"/>
                </a:pPr>
                <a:r>
                  <a:rPr lang="en-US" sz="1568" dirty="0">
                    <a:gradFill>
                      <a:gsLst>
                        <a:gs pos="0">
                          <a:srgbClr val="FFFFFF">
                            <a:alpha val="99000"/>
                          </a:srgbClr>
                        </a:gs>
                        <a:gs pos="100000">
                          <a:srgbClr val="FFFFFF">
                            <a:alpha val="99000"/>
                          </a:srgbClr>
                        </a:gs>
                      </a:gsLst>
                      <a:lin ang="5400000" scaled="1"/>
                    </a:gradFill>
                    <a:ea typeface="ＭＳ Ｐゴシック" charset="0"/>
                    <a:cs typeface="Segoe UI Light"/>
                  </a:rPr>
                  <a:t>Modern apps</a:t>
                </a:r>
              </a:p>
              <a:p>
                <a:pPr marL="224097" lvl="1" indent="-224097" defTabSz="1194956" fontAlgn="base">
                  <a:spcAft>
                    <a:spcPts val="588"/>
                  </a:spcAft>
                  <a:buClr>
                    <a:srgbClr val="68217A">
                      <a:lumMod val="60000"/>
                      <a:lumOff val="40000"/>
                    </a:srgbClr>
                  </a:buClr>
                  <a:buSzPct val="110000"/>
                  <a:buFont typeface="Wingdings" panose="05000000000000000000" pitchFamily="2" charset="2"/>
                  <a:buChar char="§"/>
                </a:pPr>
                <a:r>
                  <a:rPr lang="en-US" sz="1568" dirty="0">
                    <a:gradFill>
                      <a:gsLst>
                        <a:gs pos="0">
                          <a:srgbClr val="FFFFFF">
                            <a:alpha val="99000"/>
                          </a:srgbClr>
                        </a:gs>
                        <a:gs pos="100000">
                          <a:srgbClr val="FFFFFF">
                            <a:alpha val="99000"/>
                          </a:srgbClr>
                        </a:gs>
                      </a:gsLst>
                      <a:lin ang="5400000" scaled="1"/>
                    </a:gradFill>
                    <a:ea typeface="ＭＳ Ｐゴシック" charset="0"/>
                    <a:cs typeface="Segoe UI Light"/>
                  </a:rPr>
                  <a:t>Sign in with MSA or AAD</a:t>
                </a:r>
              </a:p>
              <a:p>
                <a:pPr marL="224097" lvl="1" indent="-224097" defTabSz="1194956" fontAlgn="base">
                  <a:spcAft>
                    <a:spcPts val="588"/>
                  </a:spcAft>
                  <a:buClr>
                    <a:srgbClr val="68217A">
                      <a:lumMod val="60000"/>
                      <a:lumOff val="40000"/>
                    </a:srgbClr>
                  </a:buClr>
                  <a:buSzPct val="110000"/>
                  <a:buFont typeface="Wingdings" panose="05000000000000000000" pitchFamily="2" charset="2"/>
                  <a:buChar char="§"/>
                </a:pPr>
                <a:r>
                  <a:rPr lang="en-US" sz="1568" dirty="0">
                    <a:gradFill>
                      <a:gsLst>
                        <a:gs pos="0">
                          <a:srgbClr val="FFFFFF">
                            <a:alpha val="99000"/>
                          </a:srgbClr>
                        </a:gs>
                        <a:gs pos="100000">
                          <a:srgbClr val="FFFFFF">
                            <a:alpha val="99000"/>
                          </a:srgbClr>
                        </a:gs>
                      </a:gsLst>
                      <a:lin ang="5400000" scaled="1"/>
                    </a:gradFill>
                    <a:ea typeface="ＭＳ Ｐゴシック" charset="0"/>
                    <a:cs typeface="Segoe UI Light"/>
                  </a:rPr>
                  <a:t>Pay with credit card or PO/invoice</a:t>
                </a:r>
              </a:p>
              <a:p>
                <a:pPr marL="224097" lvl="1" indent="-224097" defTabSz="1194956" fontAlgn="base">
                  <a:spcAft>
                    <a:spcPts val="588"/>
                  </a:spcAft>
                  <a:buClr>
                    <a:srgbClr val="68217A">
                      <a:lumMod val="60000"/>
                      <a:lumOff val="40000"/>
                    </a:srgbClr>
                  </a:buClr>
                  <a:buSzPct val="110000"/>
                  <a:buFont typeface="Wingdings" panose="05000000000000000000" pitchFamily="2" charset="2"/>
                  <a:buChar char="§"/>
                </a:pPr>
                <a:r>
                  <a:rPr lang="en-US" sz="1568" dirty="0">
                    <a:gradFill>
                      <a:gsLst>
                        <a:gs pos="0">
                          <a:srgbClr val="FFFFFF">
                            <a:alpha val="99000"/>
                          </a:srgbClr>
                        </a:gs>
                        <a:gs pos="100000">
                          <a:srgbClr val="FFFFFF">
                            <a:alpha val="99000"/>
                          </a:srgbClr>
                        </a:gs>
                      </a:gsLst>
                      <a:lin ang="5400000" scaled="1"/>
                    </a:gradFill>
                    <a:ea typeface="ＭＳ Ｐゴシック" charset="0"/>
                    <a:cs typeface="Segoe UI Light"/>
                  </a:rPr>
                  <a:t>Private Store for the org’s preferred  or LOB apps</a:t>
                </a:r>
              </a:p>
              <a:p>
                <a:pPr marL="224097" lvl="1" indent="-224097" defTabSz="1194956" fontAlgn="base">
                  <a:spcAft>
                    <a:spcPts val="588"/>
                  </a:spcAft>
                  <a:buClr>
                    <a:srgbClr val="68217A">
                      <a:lumMod val="60000"/>
                      <a:lumOff val="40000"/>
                    </a:srgbClr>
                  </a:buClr>
                  <a:buSzPct val="110000"/>
                  <a:buFont typeface="Wingdings" panose="05000000000000000000" pitchFamily="2" charset="2"/>
                  <a:buChar char="§"/>
                </a:pPr>
                <a:r>
                  <a:rPr lang="en-US" sz="1568" dirty="0">
                    <a:gradFill>
                      <a:gsLst>
                        <a:gs pos="0">
                          <a:srgbClr val="FFFFFF">
                            <a:alpha val="99000"/>
                          </a:srgbClr>
                        </a:gs>
                        <a:gs pos="100000">
                          <a:srgbClr val="FFFFFF">
                            <a:alpha val="99000"/>
                          </a:srgbClr>
                        </a:gs>
                      </a:gsLst>
                      <a:lin ang="5400000" scaled="1"/>
                    </a:gradFill>
                    <a:ea typeface="ＭＳ Ｐゴシック" charset="0"/>
                    <a:cs typeface="Segoe UI Light"/>
                  </a:rPr>
                  <a:t>B2B purchasing and distribution</a:t>
                </a:r>
              </a:p>
              <a:p>
                <a:pPr marL="224097" lvl="1" indent="-224097" defTabSz="1194956" fontAlgn="base">
                  <a:spcAft>
                    <a:spcPts val="588"/>
                  </a:spcAft>
                  <a:buClr>
                    <a:srgbClr val="68217A">
                      <a:lumMod val="60000"/>
                      <a:lumOff val="40000"/>
                    </a:srgbClr>
                  </a:buClr>
                  <a:buSzPct val="110000"/>
                  <a:buFont typeface="Wingdings" panose="05000000000000000000" pitchFamily="2" charset="2"/>
                  <a:buChar char="§"/>
                </a:pPr>
                <a:r>
                  <a:rPr lang="en-US" sz="1568" dirty="0">
                    <a:gradFill>
                      <a:gsLst>
                        <a:gs pos="0">
                          <a:srgbClr val="FFFFFF">
                            <a:alpha val="99000"/>
                          </a:srgbClr>
                        </a:gs>
                        <a:gs pos="100000">
                          <a:srgbClr val="FFFFFF">
                            <a:alpha val="99000"/>
                          </a:srgbClr>
                        </a:gs>
                      </a:gsLst>
                      <a:lin ang="5400000" scaled="1"/>
                    </a:gradFill>
                    <a:ea typeface="ＭＳ Ｐゴシック" charset="0"/>
                    <a:cs typeface="Segoe UI Light"/>
                  </a:rPr>
                  <a:t>Deploy modern apps offline, in images, and more</a:t>
                </a:r>
              </a:p>
              <a:p>
                <a:pPr marL="224097" lvl="1" indent="-224097" defTabSz="1194956" fontAlgn="base">
                  <a:spcAft>
                    <a:spcPts val="588"/>
                  </a:spcAft>
                  <a:buClr>
                    <a:srgbClr val="68217A">
                      <a:lumMod val="60000"/>
                      <a:lumOff val="40000"/>
                    </a:srgbClr>
                  </a:buClr>
                  <a:buSzPct val="110000"/>
                  <a:buFont typeface="Wingdings" panose="05000000000000000000" pitchFamily="2" charset="2"/>
                  <a:buChar char="§"/>
                </a:pPr>
                <a:r>
                  <a:rPr lang="en-US" sz="1568" dirty="0">
                    <a:gradFill>
                      <a:gsLst>
                        <a:gs pos="0">
                          <a:srgbClr val="FFFFFF">
                            <a:alpha val="99000"/>
                          </a:srgbClr>
                        </a:gs>
                        <a:gs pos="100000">
                          <a:srgbClr val="FFFFFF">
                            <a:alpha val="99000"/>
                          </a:srgbClr>
                        </a:gs>
                      </a:gsLst>
                      <a:lin ang="5400000" scaled="1"/>
                    </a:gradFill>
                    <a:ea typeface="ＭＳ Ｐゴシック" charset="0"/>
                    <a:cs typeface="Segoe UI Light"/>
                  </a:rPr>
                  <a:t>Modern app license management</a:t>
                </a:r>
              </a:p>
            </p:txBody>
          </p:sp>
          <p:grpSp>
            <p:nvGrpSpPr>
              <p:cNvPr id="23" name="Group 22"/>
              <p:cNvGrpSpPr>
                <a:grpSpLocks noChangeAspect="1"/>
              </p:cNvGrpSpPr>
              <p:nvPr/>
            </p:nvGrpSpPr>
            <p:grpSpPr>
              <a:xfrm>
                <a:off x="4507981" y="2627669"/>
                <a:ext cx="2220683" cy="1371600"/>
                <a:chOff x="355468" y="2429956"/>
                <a:chExt cx="3849184" cy="2377440"/>
              </a:xfrm>
              <a:grpFill/>
            </p:grpSpPr>
            <p:pic>
              <p:nvPicPr>
                <p:cNvPr id="24" name="Picture 23"/>
                <p:cNvPicPr>
                  <a:picLocks noChangeAspect="1"/>
                </p:cNvPicPr>
                <p:nvPr/>
              </p:nvPicPr>
              <p:blipFill rotWithShape="1">
                <a:blip r:embed="rId3"/>
                <a:srcRect r="29644" b="29243"/>
                <a:stretch/>
              </p:blipFill>
              <p:spPr>
                <a:xfrm>
                  <a:off x="579880" y="2673559"/>
                  <a:ext cx="3383280" cy="1913940"/>
                </a:xfrm>
                <a:prstGeom prst="rect">
                  <a:avLst/>
                </a:prstGeom>
                <a:grpFill/>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468" y="2429956"/>
                  <a:ext cx="3849184" cy="2377440"/>
                </a:xfrm>
                <a:prstGeom prst="rect">
                  <a:avLst/>
                </a:prstGeom>
                <a:grpFill/>
              </p:spPr>
            </p:pic>
          </p:grpSp>
          <p:grpSp>
            <p:nvGrpSpPr>
              <p:cNvPr id="4" name="Group 3"/>
              <p:cNvGrpSpPr/>
              <p:nvPr/>
            </p:nvGrpSpPr>
            <p:grpSpPr>
              <a:xfrm>
                <a:off x="5663298" y="2985621"/>
                <a:ext cx="2220683" cy="1371600"/>
                <a:chOff x="5524237" y="3529093"/>
                <a:chExt cx="2220683" cy="1371600"/>
              </a:xfrm>
              <a:grpFill/>
            </p:grpSpPr>
            <p:pic>
              <p:nvPicPr>
                <p:cNvPr id="35" name="Picture 34"/>
                <p:cNvPicPr>
                  <a:picLocks noChangeAspect="1"/>
                </p:cNvPicPr>
                <p:nvPr/>
              </p:nvPicPr>
              <p:blipFill rotWithShape="1">
                <a:blip r:embed="rId5"/>
                <a:srcRect r="27597" b="68387"/>
                <a:stretch/>
              </p:blipFill>
              <p:spPr>
                <a:xfrm>
                  <a:off x="5618503" y="3619052"/>
                  <a:ext cx="2011680" cy="1171157"/>
                </a:xfrm>
                <a:prstGeom prst="rect">
                  <a:avLst/>
                </a:prstGeom>
                <a:grpFill/>
              </p:spPr>
            </p:pic>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4237" y="3529093"/>
                  <a:ext cx="2220683" cy="1371600"/>
                </a:xfrm>
                <a:prstGeom prst="rect">
                  <a:avLst/>
                </a:prstGeom>
                <a:grpFill/>
              </p:spPr>
            </p:pic>
          </p:grpSp>
        </p:grpSp>
      </p:grpSp>
      <p:grpSp>
        <p:nvGrpSpPr>
          <p:cNvPr id="9" name="Group 8"/>
          <p:cNvGrpSpPr/>
          <p:nvPr/>
        </p:nvGrpSpPr>
        <p:grpSpPr>
          <a:xfrm>
            <a:off x="7986889" y="1299952"/>
            <a:ext cx="3764504" cy="4609774"/>
            <a:chOff x="8146249" y="1325522"/>
            <a:chExt cx="3839990" cy="4702210"/>
          </a:xfrm>
        </p:grpSpPr>
        <p:sp>
          <p:nvSpPr>
            <p:cNvPr id="20" name="TextBox 19"/>
            <p:cNvSpPr txBox="1"/>
            <p:nvPr/>
          </p:nvSpPr>
          <p:spPr>
            <a:xfrm>
              <a:off x="8299399" y="1325522"/>
              <a:ext cx="3517666" cy="461606"/>
            </a:xfrm>
            <a:prstGeom prst="rect">
              <a:avLst/>
            </a:prstGeom>
            <a:noFill/>
          </p:spPr>
          <p:txBody>
            <a:bodyPr wrap="square" lIns="0" tIns="0" rIns="0" bIns="89631" rtlCol="0">
              <a:spAutoFit/>
            </a:bodyPr>
            <a:lstStyle/>
            <a:p>
              <a:pPr defTabSz="914367"/>
              <a:r>
                <a:rPr lang="en-US" sz="2353" dirty="0">
                  <a:solidFill>
                    <a:srgbClr val="FFFFFF"/>
                  </a:solidFill>
                </a:rPr>
                <a:t>“Enterprise App Store”</a:t>
              </a:r>
            </a:p>
          </p:txBody>
        </p:sp>
        <p:grpSp>
          <p:nvGrpSpPr>
            <p:cNvPr id="42" name="Group 41"/>
            <p:cNvGrpSpPr/>
            <p:nvPr/>
          </p:nvGrpSpPr>
          <p:grpSpPr>
            <a:xfrm>
              <a:off x="8146249" y="1822029"/>
              <a:ext cx="3839990" cy="4205703"/>
              <a:chOff x="8247737" y="2472512"/>
              <a:chExt cx="3840480" cy="4206240"/>
            </a:xfrm>
            <a:noFill/>
          </p:grpSpPr>
          <p:sp>
            <p:nvSpPr>
              <p:cNvPr id="18" name="Rectangle 17"/>
              <p:cNvSpPr/>
              <p:nvPr/>
            </p:nvSpPr>
            <p:spPr bwMode="auto">
              <a:xfrm>
                <a:off x="8247737" y="2472512"/>
                <a:ext cx="3840480" cy="4206240"/>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2" tIns="143409" rIns="179262" bIns="143409" numCol="1" spcCol="0" rtlCol="0" fromWordArt="0" anchor="t" anchorCtr="0" forceAA="0" compatLnSpc="1">
                <a:prstTxWarp prst="textNoShape">
                  <a:avLst/>
                </a:prstTxWarp>
                <a:noAutofit/>
              </a:bodyPr>
              <a:lstStyle/>
              <a:p>
                <a:pPr algn="ctr" defTabSz="914011"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2" name="TextBox 21"/>
              <p:cNvSpPr txBox="1"/>
              <p:nvPr/>
            </p:nvSpPr>
            <p:spPr>
              <a:xfrm>
                <a:off x="8416406" y="4540036"/>
                <a:ext cx="3435142" cy="1400550"/>
              </a:xfrm>
              <a:prstGeom prst="rect">
                <a:avLst/>
              </a:prstGeom>
              <a:grpFill/>
            </p:spPr>
            <p:txBody>
              <a:bodyPr wrap="square" lIns="0" tIns="0" rIns="0" bIns="89631" rtlCol="0">
                <a:spAutoFit/>
              </a:bodyPr>
              <a:lstStyle/>
              <a:p>
                <a:pPr marL="224097" lvl="1" indent="-224097" defTabSz="1194956" fontAlgn="base">
                  <a:spcAft>
                    <a:spcPts val="588"/>
                  </a:spcAft>
                  <a:buClr>
                    <a:srgbClr val="68217A">
                      <a:lumMod val="60000"/>
                      <a:lumOff val="40000"/>
                    </a:srgbClr>
                  </a:buClr>
                  <a:buSzPct val="110000"/>
                  <a:buFont typeface="Wingdings" panose="05000000000000000000" pitchFamily="2" charset="2"/>
                  <a:buChar char="§"/>
                </a:pPr>
                <a:r>
                  <a:rPr lang="en-US" sz="1568" dirty="0" err="1">
                    <a:gradFill>
                      <a:gsLst>
                        <a:gs pos="0">
                          <a:srgbClr val="FFFFFF"/>
                        </a:gs>
                        <a:gs pos="100000">
                          <a:srgbClr val="FFFFFF">
                            <a:alpha val="99000"/>
                          </a:srgbClr>
                        </a:gs>
                      </a:gsLst>
                      <a:lin ang="5400000" scaled="1"/>
                    </a:gradFill>
                    <a:ea typeface="ＭＳ Ｐゴシック" charset="0"/>
                    <a:cs typeface="Segoe UI Light"/>
                  </a:rPr>
                  <a:t>S</a:t>
                </a:r>
                <a:r>
                  <a:rPr lang="en-US" sz="1568" dirty="0" err="1">
                    <a:gradFill>
                      <a:gsLst>
                        <a:gs pos="0">
                          <a:srgbClr val="FFFFFF">
                            <a:alpha val="99000"/>
                          </a:srgbClr>
                        </a:gs>
                        <a:gs pos="100000">
                          <a:srgbClr val="FFFFFF">
                            <a:alpha val="99000"/>
                          </a:srgbClr>
                        </a:gs>
                      </a:gsLst>
                      <a:lin ang="5400000" scaled="1"/>
                    </a:gradFill>
                    <a:ea typeface="ＭＳ Ｐゴシック" charset="0"/>
                    <a:cs typeface="Segoe UI Light"/>
                  </a:rPr>
                  <a:t>ideload</a:t>
                </a:r>
                <a:r>
                  <a:rPr lang="en-US" sz="1568" dirty="0">
                    <a:gradFill>
                      <a:gsLst>
                        <a:gs pos="0">
                          <a:srgbClr val="FFFFFF">
                            <a:alpha val="99000"/>
                          </a:srgbClr>
                        </a:gs>
                        <a:gs pos="100000">
                          <a:srgbClr val="FFFFFF">
                            <a:alpha val="99000"/>
                          </a:srgbClr>
                        </a:gs>
                      </a:gsLst>
                      <a:lin ang="5400000" scaled="1"/>
                    </a:gradFill>
                    <a:ea typeface="ＭＳ Ｐゴシック" charset="0"/>
                    <a:cs typeface="Segoe UI Light"/>
                  </a:rPr>
                  <a:t> line-of-business</a:t>
                </a:r>
                <a:br>
                  <a:rPr lang="en-US" sz="1568" dirty="0">
                    <a:gradFill>
                      <a:gsLst>
                        <a:gs pos="0">
                          <a:srgbClr val="FFFFFF">
                            <a:alpha val="99000"/>
                          </a:srgbClr>
                        </a:gs>
                        <a:gs pos="100000">
                          <a:srgbClr val="FFFFFF">
                            <a:alpha val="99000"/>
                          </a:srgbClr>
                        </a:gs>
                      </a:gsLst>
                      <a:lin ang="5400000" scaled="1"/>
                    </a:gradFill>
                    <a:ea typeface="ＭＳ Ｐゴシック" charset="0"/>
                    <a:cs typeface="Segoe UI Light"/>
                  </a:rPr>
                </a:br>
                <a:r>
                  <a:rPr lang="en-US" sz="1568" dirty="0">
                    <a:gradFill>
                      <a:gsLst>
                        <a:gs pos="0">
                          <a:srgbClr val="FFFFFF">
                            <a:alpha val="99000"/>
                          </a:srgbClr>
                        </a:gs>
                        <a:gs pos="100000">
                          <a:srgbClr val="FFFFFF">
                            <a:alpha val="99000"/>
                          </a:srgbClr>
                        </a:gs>
                      </a:gsLst>
                      <a:lin ang="5400000" scaled="1"/>
                    </a:gradFill>
                    <a:ea typeface="ＭＳ Ｐゴシック" charset="0"/>
                    <a:cs typeface="Segoe UI Light"/>
                  </a:rPr>
                  <a:t>modern apps</a:t>
                </a:r>
              </a:p>
              <a:p>
                <a:pPr marL="224097" lvl="1" indent="-224097" defTabSz="1194956" fontAlgn="base">
                  <a:spcAft>
                    <a:spcPts val="588"/>
                  </a:spcAft>
                  <a:buClr>
                    <a:srgbClr val="68217A">
                      <a:lumMod val="60000"/>
                      <a:lumOff val="40000"/>
                    </a:srgbClr>
                  </a:buClr>
                  <a:buSzPct val="110000"/>
                  <a:buFont typeface="Wingdings" panose="05000000000000000000" pitchFamily="2" charset="2"/>
                  <a:buChar char="§"/>
                </a:pPr>
                <a:r>
                  <a:rPr lang="en-US" sz="1568" dirty="0">
                    <a:gradFill>
                      <a:gsLst>
                        <a:gs pos="0">
                          <a:srgbClr val="FFFFFF">
                            <a:alpha val="99000"/>
                          </a:srgbClr>
                        </a:gs>
                        <a:gs pos="100000">
                          <a:srgbClr val="FFFFFF">
                            <a:alpha val="99000"/>
                          </a:srgbClr>
                        </a:gs>
                      </a:gsLst>
                      <a:lin ang="5400000" scaled="1"/>
                    </a:gradFill>
                    <a:ea typeface="ＭＳ Ｐゴシック" charset="0"/>
                    <a:cs typeface="Segoe UI Light"/>
                  </a:rPr>
                  <a:t>Deploy apps from the Windows Store (even when disabled) </a:t>
                </a:r>
                <a:br>
                  <a:rPr lang="en-US" sz="1568" dirty="0">
                    <a:gradFill>
                      <a:gsLst>
                        <a:gs pos="0">
                          <a:srgbClr val="FFFFFF">
                            <a:alpha val="99000"/>
                          </a:srgbClr>
                        </a:gs>
                        <a:gs pos="100000">
                          <a:srgbClr val="FFFFFF">
                            <a:alpha val="99000"/>
                          </a:srgbClr>
                        </a:gs>
                      </a:gsLst>
                      <a:lin ang="5400000" scaled="1"/>
                    </a:gradFill>
                    <a:ea typeface="ＭＳ Ｐゴシック" charset="0"/>
                    <a:cs typeface="Segoe UI Light"/>
                  </a:rPr>
                </a:br>
                <a:r>
                  <a:rPr lang="en-US" sz="1568" dirty="0">
                    <a:gradFill>
                      <a:gsLst>
                        <a:gs pos="0">
                          <a:srgbClr val="FFFFFF">
                            <a:alpha val="99000"/>
                          </a:srgbClr>
                        </a:gs>
                        <a:gs pos="100000">
                          <a:srgbClr val="FFFFFF">
                            <a:alpha val="99000"/>
                          </a:srgbClr>
                        </a:gs>
                      </a:gsLst>
                      <a:lin ang="5400000" scaled="1"/>
                    </a:gradFill>
                    <a:ea typeface="ＭＳ Ｐゴシック" charset="0"/>
                    <a:cs typeface="Segoe UI Light"/>
                  </a:rPr>
                  <a:t>through BSP integration</a:t>
                </a:r>
              </a:p>
            </p:txBody>
          </p:sp>
          <p:grpSp>
            <p:nvGrpSpPr>
              <p:cNvPr id="36" name="Group 35"/>
              <p:cNvGrpSpPr>
                <a:grpSpLocks noChangeAspect="1"/>
              </p:cNvGrpSpPr>
              <p:nvPr/>
            </p:nvGrpSpPr>
            <p:grpSpPr>
              <a:xfrm>
                <a:off x="8400908" y="2627669"/>
                <a:ext cx="2220683" cy="1371600"/>
                <a:chOff x="5671387" y="2429956"/>
                <a:chExt cx="3849184" cy="2377440"/>
              </a:xfrm>
              <a:grpFill/>
            </p:grpSpPr>
            <p:pic>
              <p:nvPicPr>
                <p:cNvPr id="37" name="Picture 36"/>
                <p:cNvPicPr>
                  <a:picLocks noChangeAspect="1"/>
                </p:cNvPicPr>
                <p:nvPr/>
              </p:nvPicPr>
              <p:blipFill rotWithShape="1">
                <a:blip r:embed="rId6"/>
                <a:srcRect r="16195" b="16785"/>
                <a:stretch/>
              </p:blipFill>
              <p:spPr>
                <a:xfrm>
                  <a:off x="5888895" y="2689485"/>
                  <a:ext cx="3383280" cy="1889703"/>
                </a:xfrm>
                <a:prstGeom prst="rect">
                  <a:avLst/>
                </a:prstGeom>
                <a:grpFill/>
              </p:spPr>
            </p:pic>
            <p:pic>
              <p:nvPicPr>
                <p:cNvPr id="38"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1387" y="2429956"/>
                  <a:ext cx="3849184" cy="2377440"/>
                </a:xfrm>
                <a:prstGeom prst="rect">
                  <a:avLst/>
                </a:prstGeom>
                <a:grpFill/>
              </p:spPr>
            </p:pic>
          </p:grpSp>
          <p:grpSp>
            <p:nvGrpSpPr>
              <p:cNvPr id="39" name="Group 38"/>
              <p:cNvGrpSpPr/>
              <p:nvPr/>
            </p:nvGrpSpPr>
            <p:grpSpPr>
              <a:xfrm>
                <a:off x="9630865" y="2985621"/>
                <a:ext cx="2220683" cy="1371600"/>
                <a:chOff x="5524237" y="3529093"/>
                <a:chExt cx="2220683" cy="1371600"/>
              </a:xfrm>
              <a:grpFill/>
            </p:grpSpPr>
            <p:pic>
              <p:nvPicPr>
                <p:cNvPr id="40" name="Picture 39"/>
                <p:cNvPicPr>
                  <a:picLocks noChangeAspect="1"/>
                </p:cNvPicPr>
                <p:nvPr/>
              </p:nvPicPr>
              <p:blipFill rotWithShape="1">
                <a:blip r:embed="rId5"/>
                <a:srcRect r="27597" b="68387"/>
                <a:stretch/>
              </p:blipFill>
              <p:spPr>
                <a:xfrm>
                  <a:off x="5618503" y="3619052"/>
                  <a:ext cx="2011680" cy="1171157"/>
                </a:xfrm>
                <a:prstGeom prst="rect">
                  <a:avLst/>
                </a:prstGeom>
                <a:grpFill/>
              </p:spPr>
            </p:pic>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4237" y="3529093"/>
                  <a:ext cx="2220683" cy="1371600"/>
                </a:xfrm>
                <a:prstGeom prst="rect">
                  <a:avLst/>
                </a:prstGeom>
                <a:grpFill/>
              </p:spPr>
            </p:pic>
          </p:grpSp>
        </p:grpSp>
      </p:grpSp>
    </p:spTree>
    <p:extLst>
      <p:ext uri="{BB962C8B-B14F-4D97-AF65-F5344CB8AC3E}">
        <p14:creationId xmlns:p14="http://schemas.microsoft.com/office/powerpoint/2010/main" val="1438614232"/>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Windows 10 Buzz</a:t>
            </a:r>
            <a:endParaRPr lang="en-US" dirty="0"/>
          </a:p>
        </p:txBody>
      </p:sp>
      <p:pic>
        <p:nvPicPr>
          <p:cNvPr id="4" name="Picture 3"/>
          <p:cNvPicPr>
            <a:picLocks noChangeAspect="1"/>
          </p:cNvPicPr>
          <p:nvPr/>
        </p:nvPicPr>
        <p:blipFill>
          <a:blip r:embed="rId2"/>
          <a:stretch>
            <a:fillRect/>
          </a:stretch>
        </p:blipFill>
        <p:spPr>
          <a:xfrm>
            <a:off x="328612" y="1523999"/>
            <a:ext cx="8448207" cy="3095625"/>
          </a:xfrm>
          <a:prstGeom prst="rect">
            <a:avLst/>
          </a:prstGeom>
        </p:spPr>
      </p:pic>
      <p:pic>
        <p:nvPicPr>
          <p:cNvPr id="5" name="Picture 4"/>
          <p:cNvPicPr>
            <a:picLocks noChangeAspect="1"/>
          </p:cNvPicPr>
          <p:nvPr/>
        </p:nvPicPr>
        <p:blipFill>
          <a:blip r:embed="rId3"/>
          <a:stretch>
            <a:fillRect/>
          </a:stretch>
        </p:blipFill>
        <p:spPr>
          <a:xfrm>
            <a:off x="4840639" y="1797802"/>
            <a:ext cx="5486400" cy="4973893"/>
          </a:xfrm>
          <a:prstGeom prst="rect">
            <a:avLst/>
          </a:prstGeom>
        </p:spPr>
      </p:pic>
      <p:pic>
        <p:nvPicPr>
          <p:cNvPr id="3" name="Picture 2"/>
          <p:cNvPicPr>
            <a:picLocks noChangeAspect="1"/>
          </p:cNvPicPr>
          <p:nvPr/>
        </p:nvPicPr>
        <p:blipFill>
          <a:blip r:embed="rId4"/>
          <a:stretch>
            <a:fillRect/>
          </a:stretch>
        </p:blipFill>
        <p:spPr>
          <a:xfrm>
            <a:off x="897144" y="3169736"/>
            <a:ext cx="8299704" cy="33230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410994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C47"/>
        </a:solidFill>
        <a:effectLst/>
      </p:bgPr>
    </p:bg>
    <p:spTree>
      <p:nvGrpSpPr>
        <p:cNvPr id="1" name=""/>
        <p:cNvGrpSpPr/>
        <p:nvPr/>
      </p:nvGrpSpPr>
      <p:grpSpPr>
        <a:xfrm>
          <a:off x="0" y="0"/>
          <a:ext cx="0" cy="0"/>
          <a:chOff x="0" y="0"/>
          <a:chExt cx="0" cy="0"/>
        </a:xfrm>
      </p:grpSpPr>
      <p:sp>
        <p:nvSpPr>
          <p:cNvPr id="30" name="Rectangle 29"/>
          <p:cNvSpPr/>
          <p:nvPr/>
        </p:nvSpPr>
        <p:spPr>
          <a:xfrm>
            <a:off x="8803234" y="4627819"/>
            <a:ext cx="3146852" cy="1591615"/>
          </a:xfrm>
          <a:prstGeom prst="rect">
            <a:avLst/>
          </a:pr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4446" tIns="179262" rIns="0" bIns="0" numCol="1" spcCol="1270" anchor="t" anchorCtr="0">
            <a:noAutofit/>
          </a:bodyPr>
          <a:lstStyle/>
          <a:p>
            <a:pPr marL="286346" defTabSz="784260">
              <a:lnSpc>
                <a:spcPct val="90000"/>
              </a:lnSpc>
              <a:spcBef>
                <a:spcPct val="0"/>
              </a:spcBef>
              <a:spcAft>
                <a:spcPct val="35000"/>
              </a:spcAft>
            </a:pPr>
            <a:r>
              <a:rPr lang="en-US" sz="1568" dirty="0">
                <a:gradFill>
                  <a:gsLst>
                    <a:gs pos="1250">
                      <a:srgbClr val="68217A"/>
                    </a:gs>
                    <a:gs pos="100000">
                      <a:srgbClr val="68217A">
                        <a:alpha val="99000"/>
                      </a:srgbClr>
                    </a:gs>
                  </a:gsLst>
                  <a:lin ang="5400000" scaled="0"/>
                </a:gradFill>
                <a:latin typeface="Segoe UI Semibold" panose="020B0702040204020203" pitchFamily="34" charset="0"/>
                <a:cs typeface="Segoe UI Semibold" panose="020B0702040204020203" pitchFamily="34" charset="0"/>
              </a:rPr>
              <a:t>INSTALL APPS</a:t>
            </a:r>
          </a:p>
          <a:p>
            <a:pPr marL="286346" defTabSz="784260">
              <a:lnSpc>
                <a:spcPct val="90000"/>
              </a:lnSpc>
              <a:spcBef>
                <a:spcPct val="0"/>
              </a:spcBef>
              <a:spcAft>
                <a:spcPct val="35000"/>
              </a:spcAft>
            </a:pPr>
            <a:r>
              <a:rPr lang="en-US" sz="1568" dirty="0">
                <a:gradFill>
                  <a:gsLst>
                    <a:gs pos="1250">
                      <a:srgbClr val="68217A"/>
                    </a:gs>
                    <a:gs pos="100000">
                      <a:srgbClr val="68217A">
                        <a:alpha val="99000"/>
                      </a:srgbClr>
                    </a:gs>
                  </a:gsLst>
                  <a:lin ang="5400000" scaled="0"/>
                </a:gradFill>
                <a:latin typeface="Segoe UI Semibold" panose="020B0702040204020203" pitchFamily="34" charset="0"/>
                <a:cs typeface="Segoe UI Semibold" panose="020B0702040204020203" pitchFamily="34" charset="0"/>
              </a:rPr>
              <a:t>Selected from the Private Store using AAD,  or public categories using MSA</a:t>
            </a:r>
          </a:p>
        </p:txBody>
      </p:sp>
      <p:sp>
        <p:nvSpPr>
          <p:cNvPr id="3" name="Subtitle 2"/>
          <p:cNvSpPr>
            <a:spLocks noGrp="1"/>
          </p:cNvSpPr>
          <p:nvPr>
            <p:ph type="subTitle" idx="1"/>
          </p:nvPr>
        </p:nvSpPr>
        <p:spPr>
          <a:xfrm>
            <a:off x="295733" y="1109218"/>
            <a:ext cx="11654353" cy="332402"/>
          </a:xfrm>
        </p:spPr>
        <p:txBody>
          <a:bodyPr/>
          <a:lstStyle/>
          <a:p>
            <a:r>
              <a:rPr lang="en-US" dirty="0" smtClean="0"/>
              <a:t>Organization Store (Hosted)  </a:t>
            </a:r>
            <a:endParaRPr lang="en-US" dirty="0"/>
          </a:p>
        </p:txBody>
      </p:sp>
      <p:sp>
        <p:nvSpPr>
          <p:cNvPr id="2" name="Title 1"/>
          <p:cNvSpPr>
            <a:spLocks noGrp="1"/>
          </p:cNvSpPr>
          <p:nvPr>
            <p:ph type="ctrTitle"/>
          </p:nvPr>
        </p:nvSpPr>
        <p:spPr>
          <a:xfrm>
            <a:off x="314806" y="289959"/>
            <a:ext cx="11654353" cy="899537"/>
          </a:xfrm>
        </p:spPr>
        <p:txBody>
          <a:bodyPr/>
          <a:lstStyle/>
          <a:p>
            <a:r>
              <a:rPr lang="en-US" dirty="0" smtClean="0"/>
              <a:t>Scenarios</a:t>
            </a:r>
            <a:endParaRPr lang="en-US" dirty="0"/>
          </a:p>
        </p:txBody>
      </p:sp>
      <p:sp>
        <p:nvSpPr>
          <p:cNvPr id="29" name="TextBox 28"/>
          <p:cNvSpPr txBox="1"/>
          <p:nvPr/>
        </p:nvSpPr>
        <p:spPr>
          <a:xfrm>
            <a:off x="269984" y="1919112"/>
            <a:ext cx="3075989" cy="3792566"/>
          </a:xfrm>
          <a:prstGeom prst="rect">
            <a:avLst/>
          </a:prstGeom>
          <a:noFill/>
        </p:spPr>
        <p:txBody>
          <a:bodyPr wrap="square" lIns="179262" tIns="143409" rIns="179262" bIns="143409" rtlCol="0">
            <a:spAutoFit/>
          </a:bodyPr>
          <a:lstStyle/>
          <a:p>
            <a:pPr defTabSz="914367">
              <a:lnSpc>
                <a:spcPct val="90000"/>
              </a:lnSpc>
              <a:spcAft>
                <a:spcPts val="588"/>
              </a:spcAft>
            </a:pPr>
            <a:r>
              <a:rPr lang="en-US" sz="2745" dirty="0">
                <a:solidFill>
                  <a:srgbClr val="FFFFFF"/>
                </a:solidFill>
                <a:latin typeface="Segoe UI Light"/>
              </a:rPr>
              <a:t>NOTES</a:t>
            </a:r>
          </a:p>
          <a:p>
            <a:pPr defTabSz="914367">
              <a:lnSpc>
                <a:spcPct val="90000"/>
              </a:lnSpc>
              <a:spcAft>
                <a:spcPts val="588"/>
              </a:spcAft>
            </a:pPr>
            <a:r>
              <a:rPr lang="en-US" sz="1961" dirty="0">
                <a:solidFill>
                  <a:srgbClr val="FFFFFF"/>
                </a:solidFill>
                <a:latin typeface="Segoe UI Light"/>
              </a:rPr>
              <a:t>Cloud-based</a:t>
            </a:r>
          </a:p>
          <a:p>
            <a:pPr defTabSz="914367">
              <a:lnSpc>
                <a:spcPct val="90000"/>
              </a:lnSpc>
              <a:spcAft>
                <a:spcPts val="588"/>
              </a:spcAft>
            </a:pPr>
            <a:r>
              <a:rPr lang="en-US" sz="1961" dirty="0">
                <a:solidFill>
                  <a:srgbClr val="FFFFFF"/>
                </a:solidFill>
                <a:latin typeface="Segoe UI Light"/>
              </a:rPr>
              <a:t>No on-</a:t>
            </a:r>
            <a:r>
              <a:rPr lang="en-US" sz="1961" dirty="0" err="1">
                <a:solidFill>
                  <a:srgbClr val="FFFFFF"/>
                </a:solidFill>
                <a:latin typeface="Segoe UI Light"/>
              </a:rPr>
              <a:t>prem</a:t>
            </a:r>
            <a:r>
              <a:rPr lang="en-US" sz="1961" dirty="0">
                <a:solidFill>
                  <a:srgbClr val="FFFFFF"/>
                </a:solidFill>
                <a:latin typeface="Segoe UI Light"/>
              </a:rPr>
              <a:t> infrastructure requirements</a:t>
            </a:r>
          </a:p>
          <a:p>
            <a:pPr defTabSz="914367">
              <a:lnSpc>
                <a:spcPct val="90000"/>
              </a:lnSpc>
              <a:spcAft>
                <a:spcPts val="588"/>
              </a:spcAft>
            </a:pPr>
            <a:r>
              <a:rPr lang="en-US" sz="1961" dirty="0">
                <a:solidFill>
                  <a:srgbClr val="FFFFFF"/>
                </a:solidFill>
                <a:latin typeface="Segoe UI Light"/>
              </a:rPr>
              <a:t>No MDM service required</a:t>
            </a:r>
          </a:p>
          <a:p>
            <a:pPr defTabSz="914367">
              <a:lnSpc>
                <a:spcPct val="90000"/>
              </a:lnSpc>
              <a:spcAft>
                <a:spcPts val="588"/>
              </a:spcAft>
            </a:pPr>
            <a:r>
              <a:rPr lang="en-US" sz="1961" dirty="0">
                <a:solidFill>
                  <a:srgbClr val="FFFFFF"/>
                </a:solidFill>
                <a:latin typeface="Segoe UI Light"/>
              </a:rPr>
              <a:t>Apps automatically updated from the Windows Store</a:t>
            </a:r>
          </a:p>
          <a:p>
            <a:pPr defTabSz="914367">
              <a:lnSpc>
                <a:spcPct val="90000"/>
              </a:lnSpc>
              <a:spcAft>
                <a:spcPts val="588"/>
              </a:spcAft>
            </a:pPr>
            <a:r>
              <a:rPr lang="en-US" sz="1961" dirty="0">
                <a:solidFill>
                  <a:srgbClr val="FFFFFF"/>
                </a:solidFill>
                <a:latin typeface="Segoe UI Light"/>
              </a:rPr>
              <a:t>Can include LOB apps</a:t>
            </a:r>
          </a:p>
          <a:p>
            <a:pPr marL="166500" indent="-166500" defTabSz="914367">
              <a:lnSpc>
                <a:spcPct val="90000"/>
              </a:lnSpc>
              <a:spcAft>
                <a:spcPts val="588"/>
              </a:spcAft>
            </a:pPr>
            <a:endParaRPr lang="en-US" sz="1568" dirty="0" err="1">
              <a:solidFill>
                <a:srgbClr val="FFFFFF"/>
              </a:solidFill>
            </a:endParaRPr>
          </a:p>
        </p:txBody>
      </p:sp>
      <p:sp>
        <p:nvSpPr>
          <p:cNvPr id="21" name="TextBox 20"/>
          <p:cNvSpPr txBox="1"/>
          <p:nvPr/>
        </p:nvSpPr>
        <p:spPr>
          <a:xfrm>
            <a:off x="3485283" y="2008754"/>
            <a:ext cx="3448516" cy="452532"/>
          </a:xfrm>
          <a:prstGeom prst="rect">
            <a:avLst/>
          </a:prstGeom>
          <a:noFill/>
        </p:spPr>
        <p:txBody>
          <a:bodyPr wrap="square" lIns="0" tIns="0" rIns="0" bIns="89631" rtlCol="0">
            <a:spAutoFit/>
          </a:bodyPr>
          <a:lstStyle/>
          <a:p>
            <a:pPr defTabSz="914367"/>
            <a:r>
              <a:rPr lang="en-US" sz="2353" dirty="0">
                <a:solidFill>
                  <a:srgbClr val="FFFFFF"/>
                </a:solidFill>
              </a:rPr>
              <a:t>IT Administrator</a:t>
            </a:r>
          </a:p>
        </p:txBody>
      </p:sp>
      <p:sp>
        <p:nvSpPr>
          <p:cNvPr id="24" name="TextBox 23"/>
          <p:cNvSpPr txBox="1"/>
          <p:nvPr/>
        </p:nvSpPr>
        <p:spPr>
          <a:xfrm>
            <a:off x="3485283" y="4250959"/>
            <a:ext cx="3448516" cy="452532"/>
          </a:xfrm>
          <a:prstGeom prst="rect">
            <a:avLst/>
          </a:prstGeom>
          <a:noFill/>
        </p:spPr>
        <p:txBody>
          <a:bodyPr wrap="square" lIns="0" tIns="0" rIns="0" bIns="89631" rtlCol="0">
            <a:spAutoFit/>
          </a:bodyPr>
          <a:lstStyle/>
          <a:p>
            <a:pPr defTabSz="914367"/>
            <a:r>
              <a:rPr lang="en-US" sz="2353" dirty="0">
                <a:solidFill>
                  <a:srgbClr val="FFFFFF"/>
                </a:solidFill>
              </a:rPr>
              <a:t>End User</a:t>
            </a:r>
          </a:p>
        </p:txBody>
      </p:sp>
      <p:grpSp>
        <p:nvGrpSpPr>
          <p:cNvPr id="5" name="Group 29"/>
          <p:cNvGrpSpPr/>
          <p:nvPr/>
        </p:nvGrpSpPr>
        <p:grpSpPr>
          <a:xfrm>
            <a:off x="8803232" y="2380283"/>
            <a:ext cx="3126306" cy="1595636"/>
            <a:chOff x="9348273" y="2427513"/>
            <a:chExt cx="2825790" cy="1828798"/>
          </a:xfrm>
        </p:grpSpPr>
        <p:sp>
          <p:nvSpPr>
            <p:cNvPr id="25" name="Rectangle 36"/>
            <p:cNvSpPr/>
            <p:nvPr/>
          </p:nvSpPr>
          <p:spPr>
            <a:xfrm>
              <a:off x="9348273" y="2427513"/>
              <a:ext cx="2825790" cy="1828798"/>
            </a:xfrm>
            <a:prstGeom prst="rect">
              <a:avLst/>
            </a:pr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4446" tIns="179262" rIns="0" bIns="0" numCol="1" spcCol="1270" anchor="t" anchorCtr="0">
              <a:noAutofit/>
            </a:bodyPr>
            <a:lstStyle/>
            <a:p>
              <a:pPr marL="284790" defTabSz="784260">
                <a:lnSpc>
                  <a:spcPct val="90000"/>
                </a:lnSpc>
                <a:spcBef>
                  <a:spcPct val="0"/>
                </a:spcBef>
                <a:spcAft>
                  <a:spcPct val="35000"/>
                </a:spcAft>
              </a:pPr>
              <a:r>
                <a:rPr lang="en-US" sz="1568" dirty="0">
                  <a:gradFill>
                    <a:gsLst>
                      <a:gs pos="1250">
                        <a:srgbClr val="68217A"/>
                      </a:gs>
                      <a:gs pos="100000">
                        <a:srgbClr val="68217A">
                          <a:alpha val="99000"/>
                        </a:srgbClr>
                      </a:gs>
                    </a:gsLst>
                    <a:lin ang="5400000" scaled="0"/>
                  </a:gradFill>
                  <a:latin typeface="Segoe UI Semibold" panose="020B0702040204020203" pitchFamily="34" charset="0"/>
                  <a:cs typeface="Segoe UI Semibold" panose="020B0702040204020203" pitchFamily="34" charset="0"/>
                </a:rPr>
                <a:t>ORGANIZATION STORE CREATED</a:t>
              </a:r>
            </a:p>
            <a:p>
              <a:pPr marL="284790" defTabSz="784260">
                <a:lnSpc>
                  <a:spcPct val="90000"/>
                </a:lnSpc>
                <a:spcBef>
                  <a:spcPct val="0"/>
                </a:spcBef>
                <a:spcAft>
                  <a:spcPct val="35000"/>
                </a:spcAft>
              </a:pPr>
              <a:r>
                <a:rPr lang="en-US" sz="1568" dirty="0">
                  <a:gradFill>
                    <a:gsLst>
                      <a:gs pos="1250">
                        <a:srgbClr val="68217A"/>
                      </a:gs>
                      <a:gs pos="100000">
                        <a:srgbClr val="68217A">
                          <a:alpha val="99000"/>
                        </a:srgbClr>
                      </a:gs>
                    </a:gsLst>
                    <a:lin ang="5400000" scaled="0"/>
                  </a:gradFill>
                  <a:latin typeface="Segoe UI Semibold" panose="020B0702040204020203" pitchFamily="34" charset="0"/>
                  <a:cs typeface="Segoe UI Semibold" panose="020B0702040204020203" pitchFamily="34" charset="0"/>
                </a:rPr>
                <a:t>Desired apps added</a:t>
              </a:r>
            </a:p>
          </p:txBody>
        </p:sp>
        <p:sp>
          <p:nvSpPr>
            <p:cNvPr id="20" name="Isosceles Triangle 37"/>
            <p:cNvSpPr/>
            <p:nvPr/>
          </p:nvSpPr>
          <p:spPr bwMode="auto">
            <a:xfrm rot="5400000">
              <a:off x="9261505" y="3113217"/>
              <a:ext cx="356431" cy="182880"/>
            </a:xfrm>
            <a:prstGeom prst="triangle">
              <a:avLst/>
            </a:prstGeom>
            <a:solidFill>
              <a:srgbClr val="68217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13" name="Group 38"/>
          <p:cNvGrpSpPr/>
          <p:nvPr/>
        </p:nvGrpSpPr>
        <p:grpSpPr>
          <a:xfrm>
            <a:off x="6148525" y="2380284"/>
            <a:ext cx="2757597" cy="1595636"/>
            <a:chOff x="6579281" y="2427510"/>
            <a:chExt cx="2684846" cy="1828795"/>
          </a:xfrm>
        </p:grpSpPr>
        <p:sp>
          <p:nvSpPr>
            <p:cNvPr id="23" name="Rectangle 29"/>
            <p:cNvSpPr/>
            <p:nvPr/>
          </p:nvSpPr>
          <p:spPr>
            <a:xfrm>
              <a:off x="6579281" y="2427510"/>
              <a:ext cx="2514600" cy="1828795"/>
            </a:xfrm>
            <a:prstGeom prst="rect">
              <a:avLst/>
            </a:pr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4446" tIns="179262" rIns="0" bIns="0" numCol="1" spcCol="1270" anchor="t" anchorCtr="0">
              <a:noAutofit/>
            </a:bodyPr>
            <a:lstStyle/>
            <a:p>
              <a:pPr marL="284790" defTabSz="784260">
                <a:lnSpc>
                  <a:spcPct val="90000"/>
                </a:lnSpc>
                <a:spcBef>
                  <a:spcPct val="0"/>
                </a:spcBef>
                <a:spcAft>
                  <a:spcPct val="35000"/>
                </a:spcAft>
              </a:pPr>
              <a:r>
                <a:rPr lang="en-US" sz="1568" dirty="0">
                  <a:gradFill>
                    <a:gsLst>
                      <a:gs pos="1250">
                        <a:srgbClr val="68217A"/>
                      </a:gs>
                      <a:gs pos="100000">
                        <a:srgbClr val="68217A">
                          <a:alpha val="99000"/>
                        </a:srgbClr>
                      </a:gs>
                    </a:gsLst>
                    <a:lin ang="5400000" scaled="0"/>
                  </a:gradFill>
                  <a:latin typeface="Segoe UI Semibold" panose="020B0702040204020203" pitchFamily="34" charset="0"/>
                  <a:cs typeface="Segoe UI Semibold" panose="020B0702040204020203" pitchFamily="34" charset="0"/>
                </a:rPr>
                <a:t>Apps </a:t>
              </a:r>
              <a:br>
                <a:rPr lang="en-US" sz="1568" dirty="0">
                  <a:gradFill>
                    <a:gsLst>
                      <a:gs pos="1250">
                        <a:srgbClr val="68217A"/>
                      </a:gs>
                      <a:gs pos="100000">
                        <a:srgbClr val="68217A">
                          <a:alpha val="99000"/>
                        </a:srgbClr>
                      </a:gs>
                    </a:gsLst>
                    <a:lin ang="5400000" scaled="0"/>
                  </a:gradFill>
                  <a:latin typeface="Segoe UI Semibold" panose="020B0702040204020203" pitchFamily="34" charset="0"/>
                  <a:cs typeface="Segoe UI Semibold" panose="020B0702040204020203" pitchFamily="34" charset="0"/>
                </a:rPr>
              </a:br>
              <a:r>
                <a:rPr lang="en-US" sz="1568" dirty="0">
                  <a:gradFill>
                    <a:gsLst>
                      <a:gs pos="1250">
                        <a:srgbClr val="68217A"/>
                      </a:gs>
                      <a:gs pos="100000">
                        <a:srgbClr val="68217A">
                          <a:alpha val="99000"/>
                        </a:srgbClr>
                      </a:gs>
                    </a:gsLst>
                    <a:lin ang="5400000" scaled="0"/>
                  </a:gradFill>
                  <a:latin typeface="Segoe UI Semibold" panose="020B0702040204020203" pitchFamily="34" charset="0"/>
                  <a:cs typeface="Segoe UI Semibold" panose="020B0702040204020203" pitchFamily="34" charset="0"/>
                </a:rPr>
                <a:t>acquired</a:t>
              </a:r>
            </a:p>
            <a:p>
              <a:pPr lvl="1" indent="-163404" defTabSz="609980">
                <a:lnSpc>
                  <a:spcPct val="90000"/>
                </a:lnSpc>
                <a:spcBef>
                  <a:spcPct val="0"/>
                </a:spcBef>
                <a:spcAft>
                  <a:spcPct val="15000"/>
                </a:spcAft>
                <a:buFont typeface="Wingdings" panose="05000000000000000000" pitchFamily="2" charset="2"/>
                <a:buChar char="§"/>
              </a:pPr>
              <a:r>
                <a:rPr lang="en-US" sz="1372" dirty="0">
                  <a:gradFill>
                    <a:gsLst>
                      <a:gs pos="1250">
                        <a:srgbClr val="68217A"/>
                      </a:gs>
                      <a:gs pos="100000">
                        <a:srgbClr val="68217A">
                          <a:alpha val="99000"/>
                        </a:srgbClr>
                      </a:gs>
                    </a:gsLst>
                    <a:lin ang="5400000" scaled="0"/>
                  </a:gradFill>
                </a:rPr>
                <a:t>Free apps</a:t>
              </a:r>
            </a:p>
            <a:p>
              <a:pPr lvl="1" indent="-163404" defTabSz="609980">
                <a:lnSpc>
                  <a:spcPct val="90000"/>
                </a:lnSpc>
                <a:spcBef>
                  <a:spcPct val="0"/>
                </a:spcBef>
                <a:spcAft>
                  <a:spcPct val="15000"/>
                </a:spcAft>
                <a:buFont typeface="Wingdings" panose="05000000000000000000" pitchFamily="2" charset="2"/>
                <a:buChar char="§"/>
              </a:pPr>
              <a:r>
                <a:rPr lang="en-US" sz="1372" dirty="0">
                  <a:gradFill>
                    <a:gsLst>
                      <a:gs pos="1250">
                        <a:srgbClr val="68217A"/>
                      </a:gs>
                      <a:gs pos="100000">
                        <a:srgbClr val="68217A">
                          <a:alpha val="99000"/>
                        </a:srgbClr>
                      </a:gs>
                    </a:gsLst>
                    <a:lin ang="5400000" scaled="0"/>
                  </a:gradFill>
                </a:rPr>
                <a:t>Purchased using </a:t>
              </a:r>
              <a:br>
                <a:rPr lang="en-US" sz="1372" dirty="0">
                  <a:gradFill>
                    <a:gsLst>
                      <a:gs pos="1250">
                        <a:srgbClr val="68217A"/>
                      </a:gs>
                      <a:gs pos="100000">
                        <a:srgbClr val="68217A">
                          <a:alpha val="99000"/>
                        </a:srgbClr>
                      </a:gs>
                    </a:gsLst>
                    <a:lin ang="5400000" scaled="0"/>
                  </a:gradFill>
                </a:rPr>
              </a:br>
              <a:r>
                <a:rPr lang="en-US" sz="1372" dirty="0">
                  <a:gradFill>
                    <a:gsLst>
                      <a:gs pos="1250">
                        <a:srgbClr val="68217A"/>
                      </a:gs>
                      <a:gs pos="100000">
                        <a:srgbClr val="68217A">
                          <a:alpha val="99000"/>
                        </a:srgbClr>
                      </a:gs>
                    </a:gsLst>
                    <a:lin ang="5400000" scaled="0"/>
                  </a:gradFill>
                </a:rPr>
                <a:t>a PO or invoice</a:t>
              </a:r>
            </a:p>
          </p:txBody>
        </p:sp>
        <p:sp>
          <p:nvSpPr>
            <p:cNvPr id="6" name="Isosceles Triangle 34"/>
            <p:cNvSpPr/>
            <p:nvPr/>
          </p:nvSpPr>
          <p:spPr bwMode="auto">
            <a:xfrm rot="5400000">
              <a:off x="6492505" y="3113212"/>
              <a:ext cx="356431" cy="182880"/>
            </a:xfrm>
            <a:prstGeom prst="triangl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9" name="Isosceles Triangle 35"/>
            <p:cNvSpPr/>
            <p:nvPr/>
          </p:nvSpPr>
          <p:spPr bwMode="auto">
            <a:xfrm rot="5400000">
              <a:off x="8994471" y="3113216"/>
              <a:ext cx="356431" cy="182880"/>
            </a:xfrm>
            <a:prstGeom prst="triangl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4" name="Group 14"/>
          <p:cNvGrpSpPr/>
          <p:nvPr/>
        </p:nvGrpSpPr>
        <p:grpSpPr>
          <a:xfrm>
            <a:off x="3492425" y="2380283"/>
            <a:ext cx="2758989" cy="1595636"/>
            <a:chOff x="3811053" y="2427513"/>
            <a:chExt cx="2686200" cy="1828798"/>
          </a:xfrm>
        </p:grpSpPr>
        <p:sp>
          <p:nvSpPr>
            <p:cNvPr id="22" name="Rectangle 15"/>
            <p:cNvSpPr/>
            <p:nvPr/>
          </p:nvSpPr>
          <p:spPr>
            <a:xfrm>
              <a:off x="3811053" y="2427513"/>
              <a:ext cx="2514601" cy="1828798"/>
            </a:xfrm>
            <a:prstGeom prst="rect">
              <a:avLst/>
            </a:pr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4446" tIns="179262" rIns="0" bIns="0" numCol="1" spcCol="1270" anchor="t" anchorCtr="0">
              <a:noAutofit/>
            </a:bodyPr>
            <a:lstStyle/>
            <a:p>
              <a:pPr marL="284790" defTabSz="784260">
                <a:lnSpc>
                  <a:spcPct val="90000"/>
                </a:lnSpc>
                <a:spcBef>
                  <a:spcPct val="0"/>
                </a:spcBef>
                <a:spcAft>
                  <a:spcPct val="35000"/>
                </a:spcAft>
              </a:pPr>
              <a:r>
                <a:rPr lang="en-US" sz="1568" dirty="0">
                  <a:gradFill>
                    <a:gsLst>
                      <a:gs pos="1250">
                        <a:srgbClr val="68217A"/>
                      </a:gs>
                      <a:gs pos="100000">
                        <a:srgbClr val="68217A">
                          <a:alpha val="99000"/>
                        </a:srgbClr>
                      </a:gs>
                    </a:gsLst>
                    <a:lin ang="5400000" scaled="0"/>
                  </a:gradFill>
                  <a:latin typeface="Segoe UI Semibold" panose="020B0702040204020203" pitchFamily="34" charset="0"/>
                  <a:cs typeface="Segoe UI Semibold" panose="020B0702040204020203" pitchFamily="34" charset="0"/>
                </a:rPr>
                <a:t>Sign in to Business Software Portal</a:t>
              </a:r>
            </a:p>
            <a:p>
              <a:pPr marL="284790" lvl="1" defTabSz="609980">
                <a:lnSpc>
                  <a:spcPct val="90000"/>
                </a:lnSpc>
                <a:spcBef>
                  <a:spcPct val="0"/>
                </a:spcBef>
                <a:spcAft>
                  <a:spcPct val="15000"/>
                </a:spcAft>
              </a:pPr>
              <a:r>
                <a:rPr lang="en-US" sz="1372" dirty="0">
                  <a:gradFill>
                    <a:gsLst>
                      <a:gs pos="1250">
                        <a:srgbClr val="68217A"/>
                      </a:gs>
                      <a:gs pos="100000">
                        <a:srgbClr val="68217A">
                          <a:alpha val="99000"/>
                        </a:srgbClr>
                      </a:gs>
                    </a:gsLst>
                    <a:lin ang="5400000" scaled="0"/>
                  </a:gradFill>
                </a:rPr>
                <a:t>Using AAD account</a:t>
              </a:r>
            </a:p>
          </p:txBody>
        </p:sp>
        <p:sp>
          <p:nvSpPr>
            <p:cNvPr id="18" name="Isosceles Triangle 16"/>
            <p:cNvSpPr/>
            <p:nvPr/>
          </p:nvSpPr>
          <p:spPr bwMode="auto">
            <a:xfrm rot="5400000">
              <a:off x="6227597" y="3113216"/>
              <a:ext cx="356431" cy="182880"/>
            </a:xfrm>
            <a:prstGeom prst="triangl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26" name="Rectangle 54"/>
          <p:cNvSpPr/>
          <p:nvPr/>
        </p:nvSpPr>
        <p:spPr>
          <a:xfrm>
            <a:off x="3492425" y="4627819"/>
            <a:ext cx="2582739" cy="1595636"/>
          </a:xfrm>
          <a:prstGeom prst="rect">
            <a:avLst/>
          </a:pr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4446" tIns="179262" rIns="0" bIns="0" numCol="1" spcCol="1270" anchor="t" anchorCtr="0">
            <a:noAutofit/>
          </a:bodyPr>
          <a:lstStyle/>
          <a:p>
            <a:pPr marL="284790" defTabSz="784260">
              <a:lnSpc>
                <a:spcPct val="90000"/>
              </a:lnSpc>
              <a:spcBef>
                <a:spcPct val="0"/>
              </a:spcBef>
              <a:spcAft>
                <a:spcPct val="35000"/>
              </a:spcAft>
            </a:pPr>
            <a:r>
              <a:rPr lang="en-US" sz="1568" dirty="0">
                <a:gradFill>
                  <a:gsLst>
                    <a:gs pos="1250">
                      <a:srgbClr val="68217A"/>
                    </a:gs>
                    <a:gs pos="100000">
                      <a:srgbClr val="68217A">
                        <a:alpha val="99000"/>
                      </a:srgbClr>
                    </a:gs>
                  </a:gsLst>
                  <a:lin ang="5400000" scaled="0"/>
                </a:gradFill>
                <a:latin typeface="Segoe UI Semibold" panose="020B0702040204020203" pitchFamily="34" charset="0"/>
                <a:cs typeface="Segoe UI Semibold" panose="020B0702040204020203" pitchFamily="34" charset="0"/>
              </a:rPr>
              <a:t>Log into </a:t>
            </a:r>
            <a:br>
              <a:rPr lang="en-US" sz="1568" dirty="0">
                <a:gradFill>
                  <a:gsLst>
                    <a:gs pos="1250">
                      <a:srgbClr val="68217A"/>
                    </a:gs>
                    <a:gs pos="100000">
                      <a:srgbClr val="68217A">
                        <a:alpha val="99000"/>
                      </a:srgbClr>
                    </a:gs>
                  </a:gsLst>
                  <a:lin ang="5400000" scaled="0"/>
                </a:gradFill>
                <a:latin typeface="Segoe UI Semibold" panose="020B0702040204020203" pitchFamily="34" charset="0"/>
                <a:cs typeface="Segoe UI Semibold" panose="020B0702040204020203" pitchFamily="34" charset="0"/>
              </a:rPr>
            </a:br>
            <a:r>
              <a:rPr lang="en-US" sz="1568" dirty="0">
                <a:gradFill>
                  <a:gsLst>
                    <a:gs pos="1250">
                      <a:srgbClr val="68217A"/>
                    </a:gs>
                    <a:gs pos="100000">
                      <a:srgbClr val="68217A">
                        <a:alpha val="99000"/>
                      </a:srgbClr>
                    </a:gs>
                  </a:gsLst>
                  <a:lin ang="5400000" scaled="0"/>
                </a:gradFill>
                <a:latin typeface="Segoe UI Semibold" panose="020B0702040204020203" pitchFamily="34" charset="0"/>
                <a:cs typeface="Segoe UI Semibold" panose="020B0702040204020203" pitchFamily="34" charset="0"/>
              </a:rPr>
              <a:t>Windows</a:t>
            </a:r>
          </a:p>
          <a:p>
            <a:pPr marL="284790" lvl="1" defTabSz="609980">
              <a:lnSpc>
                <a:spcPct val="90000"/>
              </a:lnSpc>
              <a:spcBef>
                <a:spcPct val="0"/>
              </a:spcBef>
              <a:spcAft>
                <a:spcPct val="15000"/>
              </a:spcAft>
            </a:pPr>
            <a:r>
              <a:rPr lang="en-US" sz="1372" dirty="0">
                <a:solidFill>
                  <a:srgbClr val="68217A"/>
                </a:solidFill>
              </a:rPr>
              <a:t>Using AD or AAD account</a:t>
            </a:r>
          </a:p>
        </p:txBody>
      </p:sp>
      <p:sp>
        <p:nvSpPr>
          <p:cNvPr id="27" name="Rectangle 56"/>
          <p:cNvSpPr/>
          <p:nvPr/>
        </p:nvSpPr>
        <p:spPr>
          <a:xfrm>
            <a:off x="6148525" y="4627819"/>
            <a:ext cx="2582738" cy="1595636"/>
          </a:xfrm>
          <a:prstGeom prst="rect">
            <a:avLst/>
          </a:pr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4446" tIns="179262" rIns="0" bIns="0" numCol="1" spcCol="1270" anchor="t" anchorCtr="0">
            <a:noAutofit/>
          </a:bodyPr>
          <a:lstStyle/>
          <a:p>
            <a:pPr marL="284790" defTabSz="784260">
              <a:lnSpc>
                <a:spcPct val="90000"/>
              </a:lnSpc>
              <a:spcBef>
                <a:spcPct val="0"/>
              </a:spcBef>
              <a:spcAft>
                <a:spcPct val="35000"/>
              </a:spcAft>
            </a:pPr>
            <a:r>
              <a:rPr lang="en-US" sz="1568" dirty="0">
                <a:gradFill>
                  <a:gsLst>
                    <a:gs pos="1250">
                      <a:srgbClr val="68217A"/>
                    </a:gs>
                    <a:gs pos="100000">
                      <a:srgbClr val="68217A">
                        <a:alpha val="99000"/>
                      </a:srgbClr>
                    </a:gs>
                  </a:gsLst>
                  <a:lin ang="5400000" scaled="0"/>
                </a:gradFill>
                <a:latin typeface="Segoe UI Semibold" panose="020B0702040204020203" pitchFamily="34" charset="0"/>
                <a:cs typeface="Segoe UI Semibold" panose="020B0702040204020203" pitchFamily="34" charset="0"/>
              </a:rPr>
              <a:t>ACCESS WINDOWS STORE</a:t>
            </a:r>
          </a:p>
          <a:p>
            <a:pPr marL="284790" defTabSz="784260">
              <a:lnSpc>
                <a:spcPct val="90000"/>
              </a:lnSpc>
              <a:spcBef>
                <a:spcPct val="0"/>
              </a:spcBef>
              <a:spcAft>
                <a:spcPct val="35000"/>
              </a:spcAft>
            </a:pPr>
            <a:r>
              <a:rPr lang="en-US" sz="1568" dirty="0">
                <a:gradFill>
                  <a:gsLst>
                    <a:gs pos="1250">
                      <a:srgbClr val="68217A"/>
                    </a:gs>
                    <a:gs pos="100000">
                      <a:srgbClr val="68217A">
                        <a:alpha val="99000"/>
                      </a:srgbClr>
                    </a:gs>
                  </a:gsLst>
                  <a:lin ang="5400000" scaled="0"/>
                </a:gradFill>
                <a:latin typeface="Segoe UI Semibold" panose="020B0702040204020203" pitchFamily="34" charset="0"/>
                <a:cs typeface="Segoe UI Semibold" panose="020B0702040204020203" pitchFamily="34" charset="0"/>
              </a:rPr>
              <a:t>Sees Organization Store and public categories</a:t>
            </a:r>
          </a:p>
        </p:txBody>
      </p:sp>
      <p:sp>
        <p:nvSpPr>
          <p:cNvPr id="49" name="Isosceles Triangle 34"/>
          <p:cNvSpPr/>
          <p:nvPr/>
        </p:nvSpPr>
        <p:spPr bwMode="auto">
          <a:xfrm rot="5400000">
            <a:off x="6067729" y="5275003"/>
            <a:ext cx="349425" cy="187836"/>
          </a:xfrm>
          <a:prstGeom prst="triangl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48" name="Isosceles Triangle 35"/>
          <p:cNvSpPr/>
          <p:nvPr/>
        </p:nvSpPr>
        <p:spPr bwMode="auto">
          <a:xfrm rot="5400000">
            <a:off x="5986771" y="5274407"/>
            <a:ext cx="349425" cy="187836"/>
          </a:xfrm>
          <a:prstGeom prst="triangl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50" name="Isosceles Triangle 37"/>
          <p:cNvSpPr/>
          <p:nvPr/>
        </p:nvSpPr>
        <p:spPr bwMode="auto">
          <a:xfrm rot="5400000">
            <a:off x="8729684" y="5267161"/>
            <a:ext cx="349425" cy="202329"/>
          </a:xfrm>
          <a:prstGeom prst="triangle">
            <a:avLst/>
          </a:prstGeom>
          <a:solidFill>
            <a:srgbClr val="68217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47" name="Isosceles Triangle 35"/>
          <p:cNvSpPr/>
          <p:nvPr/>
        </p:nvSpPr>
        <p:spPr bwMode="auto">
          <a:xfrm rot="5400000">
            <a:off x="8641129" y="5274407"/>
            <a:ext cx="349425" cy="187836"/>
          </a:xfrm>
          <a:prstGeom prst="triangl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897102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C4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974"/>
            <a:ext cx="12190444" cy="6857026"/>
          </a:xfrm>
          <a:solidFill>
            <a:srgbClr val="000C47"/>
          </a:solidFill>
        </p:spPr>
        <p:txBody>
          <a:bodyPr vert="horz" wrap="square" lIns="986067" tIns="2241062" rIns="143428" bIns="1344637" rtlCol="0" anchor="b">
            <a:noAutofit/>
          </a:bodyPr>
          <a:lstStyle/>
          <a:p>
            <a:r>
              <a:rPr lang="en-US" sz="6470" dirty="0">
                <a:gradFill>
                  <a:gsLst>
                    <a:gs pos="1250">
                      <a:schemeClr val="bg1"/>
                    </a:gs>
                    <a:gs pos="100000">
                      <a:schemeClr val="bg1">
                        <a:alpha val="99000"/>
                      </a:schemeClr>
                    </a:gs>
                  </a:gsLst>
                  <a:lin ang="5400000" scaled="0"/>
                </a:gradFill>
              </a:rPr>
              <a:t>Screen Shot Walk Through: </a:t>
            </a:r>
            <a:r>
              <a:rPr lang="en-US" sz="6470" dirty="0" smtClean="0">
                <a:gradFill>
                  <a:gsLst>
                    <a:gs pos="1250">
                      <a:schemeClr val="bg1"/>
                    </a:gs>
                    <a:gs pos="100000">
                      <a:schemeClr val="bg1">
                        <a:alpha val="99000"/>
                      </a:schemeClr>
                    </a:gs>
                  </a:gsLst>
                  <a:lin ang="5400000" scaled="0"/>
                </a:gradFill>
              </a:rPr>
              <a:t>Institutional Software </a:t>
            </a:r>
            <a:r>
              <a:rPr lang="en-US" sz="6470" dirty="0">
                <a:gradFill>
                  <a:gsLst>
                    <a:gs pos="1250">
                      <a:schemeClr val="bg1"/>
                    </a:gs>
                    <a:gs pos="100000">
                      <a:schemeClr val="bg1">
                        <a:alpha val="99000"/>
                      </a:schemeClr>
                    </a:gs>
                  </a:gsLst>
                  <a:lin ang="5400000" scaled="0"/>
                </a:gradFill>
              </a:rPr>
              <a:t>Portal</a:t>
            </a:r>
          </a:p>
        </p:txBody>
      </p:sp>
    </p:spTree>
    <p:extLst>
      <p:ext uri="{BB962C8B-B14F-4D97-AF65-F5344CB8AC3E}">
        <p14:creationId xmlns:p14="http://schemas.microsoft.com/office/powerpoint/2010/main" val="664856989"/>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C47"/>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 y="925"/>
            <a:ext cx="12188715" cy="6856152"/>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4419" t="11036" r="14399" b="20411"/>
          <a:stretch/>
        </p:blipFill>
        <p:spPr>
          <a:xfrm>
            <a:off x="1039955" y="528937"/>
            <a:ext cx="10486831" cy="5680804"/>
          </a:xfrm>
          <a:prstGeom prst="rect">
            <a:avLst/>
          </a:prstGeom>
        </p:spPr>
      </p:pic>
    </p:spTree>
    <p:extLst>
      <p:ext uri="{BB962C8B-B14F-4D97-AF65-F5344CB8AC3E}">
        <p14:creationId xmlns:p14="http://schemas.microsoft.com/office/powerpoint/2010/main" val="785639094"/>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C47"/>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 y="925"/>
            <a:ext cx="12188715" cy="6856152"/>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4368" t="11106" r="14521" b="20220"/>
          <a:stretch/>
        </p:blipFill>
        <p:spPr>
          <a:xfrm>
            <a:off x="1054363" y="520874"/>
            <a:ext cx="10484087" cy="5694935"/>
          </a:xfrm>
          <a:prstGeom prst="rect">
            <a:avLst/>
          </a:prstGeom>
        </p:spPr>
      </p:pic>
    </p:spTree>
    <p:extLst>
      <p:ext uri="{BB962C8B-B14F-4D97-AF65-F5344CB8AC3E}">
        <p14:creationId xmlns:p14="http://schemas.microsoft.com/office/powerpoint/2010/main" val="2613853966"/>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C47"/>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 y="925"/>
            <a:ext cx="12188715" cy="6856152"/>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4436" t="11080" r="14521" b="20383"/>
          <a:stretch/>
        </p:blipFill>
        <p:spPr>
          <a:xfrm>
            <a:off x="1055875" y="523732"/>
            <a:ext cx="10486831" cy="5690679"/>
          </a:xfrm>
          <a:prstGeom prst="rect">
            <a:avLst/>
          </a:prstGeom>
        </p:spPr>
      </p:pic>
    </p:spTree>
    <p:extLst>
      <p:ext uri="{BB962C8B-B14F-4D97-AF65-F5344CB8AC3E}">
        <p14:creationId xmlns:p14="http://schemas.microsoft.com/office/powerpoint/2010/main" val="194377974"/>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C47"/>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 y="925"/>
            <a:ext cx="12188715" cy="6856152"/>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4450" t="11128" r="14521" b="20298"/>
          <a:stretch/>
        </p:blipFill>
        <p:spPr>
          <a:xfrm>
            <a:off x="1051145" y="526426"/>
            <a:ext cx="10471858" cy="5686857"/>
          </a:xfrm>
          <a:prstGeom prst="rect">
            <a:avLst/>
          </a:prstGeom>
        </p:spPr>
      </p:pic>
    </p:spTree>
    <p:extLst>
      <p:ext uri="{BB962C8B-B14F-4D97-AF65-F5344CB8AC3E}">
        <p14:creationId xmlns:p14="http://schemas.microsoft.com/office/powerpoint/2010/main" val="4155410144"/>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C47"/>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3" y="925"/>
            <a:ext cx="12188715" cy="6856152"/>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4511" t="11096" r="14522" b="20395"/>
          <a:stretch/>
        </p:blipFill>
        <p:spPr>
          <a:xfrm>
            <a:off x="1056696" y="519989"/>
            <a:ext cx="10486831" cy="5694421"/>
          </a:xfrm>
          <a:prstGeom prst="rect">
            <a:avLst/>
          </a:prstGeom>
        </p:spPr>
      </p:pic>
    </p:spTree>
    <p:extLst>
      <p:ext uri="{BB962C8B-B14F-4D97-AF65-F5344CB8AC3E}">
        <p14:creationId xmlns:p14="http://schemas.microsoft.com/office/powerpoint/2010/main" val="1366076730"/>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C47"/>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5733" y="1109218"/>
            <a:ext cx="11654353" cy="332402"/>
          </a:xfrm>
        </p:spPr>
        <p:txBody>
          <a:bodyPr/>
          <a:lstStyle/>
          <a:p>
            <a:r>
              <a:rPr lang="en-US" dirty="0"/>
              <a:t>Mobile Device Management</a:t>
            </a:r>
          </a:p>
        </p:txBody>
      </p:sp>
      <p:sp>
        <p:nvSpPr>
          <p:cNvPr id="2" name="Title 1"/>
          <p:cNvSpPr>
            <a:spLocks noGrp="1"/>
          </p:cNvSpPr>
          <p:nvPr>
            <p:ph type="ctrTitle"/>
          </p:nvPr>
        </p:nvSpPr>
        <p:spPr>
          <a:xfrm>
            <a:off x="314806" y="289959"/>
            <a:ext cx="11654353" cy="899537"/>
          </a:xfrm>
        </p:spPr>
        <p:txBody>
          <a:bodyPr/>
          <a:lstStyle/>
          <a:p>
            <a:r>
              <a:rPr lang="en-US" dirty="0" smtClean="0"/>
              <a:t>Scenarios</a:t>
            </a:r>
            <a:endParaRPr lang="en-US" dirty="0"/>
          </a:p>
        </p:txBody>
      </p:sp>
      <p:sp>
        <p:nvSpPr>
          <p:cNvPr id="25" name="Rectangle 24"/>
          <p:cNvSpPr/>
          <p:nvPr/>
        </p:nvSpPr>
        <p:spPr>
          <a:xfrm>
            <a:off x="8803234" y="4627819"/>
            <a:ext cx="3146852" cy="1591615"/>
          </a:xfrm>
          <a:prstGeom prst="rect">
            <a:avLst/>
          </a:pr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4446" tIns="179262" rIns="0" bIns="0" numCol="1" spcCol="1270" anchor="t" anchorCtr="0">
            <a:noAutofit/>
          </a:bodyPr>
          <a:lstStyle/>
          <a:p>
            <a:pPr marL="286346" defTabSz="784260">
              <a:lnSpc>
                <a:spcPct val="90000"/>
              </a:lnSpc>
              <a:spcBef>
                <a:spcPct val="0"/>
              </a:spcBef>
              <a:spcAft>
                <a:spcPct val="35000"/>
              </a:spcAft>
            </a:pPr>
            <a:r>
              <a:rPr lang="en-US" sz="1568" dirty="0">
                <a:gradFill>
                  <a:gsLst>
                    <a:gs pos="1250">
                      <a:srgbClr val="68217A"/>
                    </a:gs>
                    <a:gs pos="100000">
                      <a:srgbClr val="68217A">
                        <a:alpha val="99000"/>
                      </a:srgbClr>
                    </a:gs>
                  </a:gsLst>
                  <a:lin ang="5400000" scaled="0"/>
                </a:gradFill>
                <a:latin typeface="Segoe UI Semibold" panose="020B0702040204020203" pitchFamily="34" charset="0"/>
                <a:cs typeface="Segoe UI Semibold" panose="020B0702040204020203" pitchFamily="34" charset="0"/>
              </a:rPr>
              <a:t>Install </a:t>
            </a:r>
            <a:br>
              <a:rPr lang="en-US" sz="1568" dirty="0">
                <a:gradFill>
                  <a:gsLst>
                    <a:gs pos="1250">
                      <a:srgbClr val="68217A"/>
                    </a:gs>
                    <a:gs pos="100000">
                      <a:srgbClr val="68217A">
                        <a:alpha val="99000"/>
                      </a:srgbClr>
                    </a:gs>
                  </a:gsLst>
                  <a:lin ang="5400000" scaled="0"/>
                </a:gradFill>
                <a:latin typeface="Segoe UI Semibold" panose="020B0702040204020203" pitchFamily="34" charset="0"/>
                <a:cs typeface="Segoe UI Semibold" panose="020B0702040204020203" pitchFamily="34" charset="0"/>
              </a:rPr>
            </a:br>
            <a:r>
              <a:rPr lang="en-US" sz="1568" dirty="0">
                <a:gradFill>
                  <a:gsLst>
                    <a:gs pos="1250">
                      <a:srgbClr val="68217A"/>
                    </a:gs>
                    <a:gs pos="100000">
                      <a:srgbClr val="68217A">
                        <a:alpha val="99000"/>
                      </a:srgbClr>
                    </a:gs>
                  </a:gsLst>
                  <a:lin ang="5400000" scaled="0"/>
                </a:gradFill>
                <a:latin typeface="Segoe UI Semibold" panose="020B0702040204020203" pitchFamily="34" charset="0"/>
                <a:cs typeface="Segoe UI Semibold" panose="020B0702040204020203" pitchFamily="34" charset="0"/>
              </a:rPr>
              <a:t>apps</a:t>
            </a:r>
          </a:p>
          <a:p>
            <a:pPr lvl="1" indent="-161848" defTabSz="609980">
              <a:lnSpc>
                <a:spcPct val="90000"/>
              </a:lnSpc>
              <a:spcBef>
                <a:spcPct val="0"/>
              </a:spcBef>
              <a:spcAft>
                <a:spcPct val="15000"/>
              </a:spcAft>
              <a:buFont typeface="Wingdings" panose="05000000000000000000" pitchFamily="2" charset="2"/>
              <a:buChar char="§"/>
            </a:pPr>
            <a:r>
              <a:rPr lang="en-US" sz="1372" dirty="0">
                <a:solidFill>
                  <a:srgbClr val="68217A"/>
                </a:solidFill>
              </a:rPr>
              <a:t>Selected from the MDM list</a:t>
            </a:r>
          </a:p>
          <a:p>
            <a:pPr lvl="1" indent="-161848" defTabSz="609980">
              <a:lnSpc>
                <a:spcPct val="90000"/>
              </a:lnSpc>
              <a:spcBef>
                <a:spcPct val="0"/>
              </a:spcBef>
              <a:spcAft>
                <a:spcPct val="15000"/>
              </a:spcAft>
              <a:buFont typeface="Wingdings" panose="05000000000000000000" pitchFamily="2" charset="2"/>
              <a:buChar char="§"/>
            </a:pPr>
            <a:r>
              <a:rPr lang="en-US" sz="1372" dirty="0">
                <a:solidFill>
                  <a:srgbClr val="68217A"/>
                </a:solidFill>
              </a:rPr>
              <a:t>Installed by the Windows Store, </a:t>
            </a:r>
            <a:br>
              <a:rPr lang="en-US" sz="1372" dirty="0">
                <a:solidFill>
                  <a:srgbClr val="68217A"/>
                </a:solidFill>
              </a:rPr>
            </a:br>
            <a:r>
              <a:rPr lang="en-US" sz="1372" dirty="0">
                <a:solidFill>
                  <a:srgbClr val="68217A"/>
                </a:solidFill>
              </a:rPr>
              <a:t>as directed by the MDM service</a:t>
            </a:r>
          </a:p>
        </p:txBody>
      </p:sp>
      <p:sp>
        <p:nvSpPr>
          <p:cNvPr id="26" name="TextBox 25"/>
          <p:cNvSpPr txBox="1"/>
          <p:nvPr/>
        </p:nvSpPr>
        <p:spPr>
          <a:xfrm>
            <a:off x="269984" y="1919111"/>
            <a:ext cx="3075989" cy="3558824"/>
          </a:xfrm>
          <a:prstGeom prst="rect">
            <a:avLst/>
          </a:prstGeom>
          <a:noFill/>
        </p:spPr>
        <p:txBody>
          <a:bodyPr wrap="square" lIns="179262" tIns="143409" rIns="179262" bIns="143409" rtlCol="0">
            <a:spAutoFit/>
          </a:bodyPr>
          <a:lstStyle/>
          <a:p>
            <a:pPr defTabSz="914367">
              <a:lnSpc>
                <a:spcPct val="90000"/>
              </a:lnSpc>
              <a:spcAft>
                <a:spcPts val="588"/>
              </a:spcAft>
            </a:pPr>
            <a:r>
              <a:rPr lang="en-US" sz="2745" dirty="0">
                <a:solidFill>
                  <a:srgbClr val="FFFFFF"/>
                </a:solidFill>
                <a:latin typeface="Segoe UI Light"/>
              </a:rPr>
              <a:t>Notes</a:t>
            </a:r>
          </a:p>
          <a:p>
            <a:pPr marL="0" lvl="1" defTabSz="914367">
              <a:lnSpc>
                <a:spcPct val="90000"/>
              </a:lnSpc>
              <a:spcAft>
                <a:spcPts val="1176"/>
              </a:spcAft>
              <a:buClr>
                <a:srgbClr val="68217A">
                  <a:lumMod val="60000"/>
                  <a:lumOff val="40000"/>
                </a:srgbClr>
              </a:buClr>
            </a:pPr>
            <a:r>
              <a:rPr lang="en-US" sz="1765" dirty="0">
                <a:gradFill>
                  <a:gsLst>
                    <a:gs pos="1250">
                      <a:srgbClr val="FFFFFF"/>
                    </a:gs>
                    <a:gs pos="100000">
                      <a:srgbClr val="FFFFFF">
                        <a:alpha val="99000"/>
                      </a:srgbClr>
                    </a:gs>
                  </a:gsLst>
                  <a:lin ang="5400000" scaled="0"/>
                </a:gradFill>
              </a:rPr>
              <a:t>Cloud-based or on-premises (depending on the MDM service used)</a:t>
            </a:r>
          </a:p>
          <a:p>
            <a:pPr marL="0" lvl="1" defTabSz="914367">
              <a:lnSpc>
                <a:spcPct val="90000"/>
              </a:lnSpc>
              <a:spcBef>
                <a:spcPts val="1176"/>
              </a:spcBef>
              <a:spcAft>
                <a:spcPts val="1176"/>
              </a:spcAft>
              <a:buClr>
                <a:srgbClr val="68217A">
                  <a:lumMod val="60000"/>
                  <a:lumOff val="40000"/>
                </a:srgbClr>
              </a:buClr>
            </a:pPr>
            <a:r>
              <a:rPr lang="en-US" sz="1765" dirty="0">
                <a:gradFill>
                  <a:gsLst>
                    <a:gs pos="1250">
                      <a:srgbClr val="FFFFFF"/>
                    </a:gs>
                    <a:gs pos="100000">
                      <a:srgbClr val="FFFFFF">
                        <a:alpha val="99000"/>
                      </a:srgbClr>
                    </a:gs>
                  </a:gsLst>
                  <a:lin ang="5400000" scaled="0"/>
                </a:gradFill>
              </a:rPr>
              <a:t>Apps automatically updated from the Windows Store</a:t>
            </a:r>
          </a:p>
          <a:p>
            <a:pPr marL="0" lvl="1" defTabSz="914367">
              <a:lnSpc>
                <a:spcPct val="90000"/>
              </a:lnSpc>
              <a:spcBef>
                <a:spcPts val="1176"/>
              </a:spcBef>
              <a:spcAft>
                <a:spcPts val="294"/>
              </a:spcAft>
              <a:buClr>
                <a:srgbClr val="68217A">
                  <a:lumMod val="60000"/>
                  <a:lumOff val="40000"/>
                </a:srgbClr>
              </a:buClr>
            </a:pPr>
            <a:r>
              <a:rPr lang="en-US" sz="1765" dirty="0">
                <a:gradFill>
                  <a:gsLst>
                    <a:gs pos="1250">
                      <a:srgbClr val="FFFFFF"/>
                    </a:gs>
                    <a:gs pos="100000">
                      <a:srgbClr val="FFFFFF">
                        <a:alpha val="99000"/>
                      </a:srgbClr>
                    </a:gs>
                  </a:gsLst>
                  <a:lin ang="5400000" scaled="0"/>
                </a:gradFill>
              </a:rPr>
              <a:t>The Windows Store can be disabled if desired</a:t>
            </a:r>
          </a:p>
          <a:p>
            <a:pPr marL="166500" indent="-166500" defTabSz="914367">
              <a:lnSpc>
                <a:spcPct val="90000"/>
              </a:lnSpc>
              <a:spcAft>
                <a:spcPts val="588"/>
              </a:spcAft>
            </a:pPr>
            <a:endParaRPr lang="en-US" sz="1568" dirty="0" err="1">
              <a:solidFill>
                <a:srgbClr val="FFFFFF"/>
              </a:solidFill>
            </a:endParaRPr>
          </a:p>
        </p:txBody>
      </p:sp>
      <p:sp>
        <p:nvSpPr>
          <p:cNvPr id="42" name="TextBox 41"/>
          <p:cNvSpPr txBox="1"/>
          <p:nvPr/>
        </p:nvSpPr>
        <p:spPr>
          <a:xfrm>
            <a:off x="3485283" y="2008754"/>
            <a:ext cx="3448516" cy="452532"/>
          </a:xfrm>
          <a:prstGeom prst="rect">
            <a:avLst/>
          </a:prstGeom>
          <a:noFill/>
        </p:spPr>
        <p:txBody>
          <a:bodyPr wrap="square" lIns="0" tIns="0" rIns="0" bIns="89631" rtlCol="0">
            <a:spAutoFit/>
          </a:bodyPr>
          <a:lstStyle/>
          <a:p>
            <a:pPr defTabSz="914367"/>
            <a:r>
              <a:rPr lang="en-US" sz="2353" dirty="0">
                <a:solidFill>
                  <a:srgbClr val="FFFFFF"/>
                </a:solidFill>
              </a:rPr>
              <a:t>IT Administrator</a:t>
            </a:r>
          </a:p>
        </p:txBody>
      </p:sp>
      <p:sp>
        <p:nvSpPr>
          <p:cNvPr id="43" name="TextBox 42"/>
          <p:cNvSpPr txBox="1"/>
          <p:nvPr/>
        </p:nvSpPr>
        <p:spPr>
          <a:xfrm>
            <a:off x="3485283" y="4250959"/>
            <a:ext cx="3448516" cy="452532"/>
          </a:xfrm>
          <a:prstGeom prst="rect">
            <a:avLst/>
          </a:prstGeom>
          <a:noFill/>
        </p:spPr>
        <p:txBody>
          <a:bodyPr wrap="square" lIns="0" tIns="0" rIns="0" bIns="89631" rtlCol="0">
            <a:spAutoFit/>
          </a:bodyPr>
          <a:lstStyle/>
          <a:p>
            <a:pPr defTabSz="914367"/>
            <a:r>
              <a:rPr lang="en-US" sz="2353" dirty="0">
                <a:solidFill>
                  <a:srgbClr val="FFFFFF"/>
                </a:solidFill>
              </a:rPr>
              <a:t>End User</a:t>
            </a:r>
          </a:p>
        </p:txBody>
      </p:sp>
      <p:grpSp>
        <p:nvGrpSpPr>
          <p:cNvPr id="44" name="Group 29"/>
          <p:cNvGrpSpPr/>
          <p:nvPr/>
        </p:nvGrpSpPr>
        <p:grpSpPr>
          <a:xfrm>
            <a:off x="8803234" y="2380283"/>
            <a:ext cx="3126306" cy="1595636"/>
            <a:chOff x="9348281" y="2427516"/>
            <a:chExt cx="2825792" cy="1828800"/>
          </a:xfrm>
        </p:grpSpPr>
        <p:sp>
          <p:nvSpPr>
            <p:cNvPr id="45" name="Rectangle 36"/>
            <p:cNvSpPr/>
            <p:nvPr/>
          </p:nvSpPr>
          <p:spPr>
            <a:xfrm>
              <a:off x="9348281" y="2427516"/>
              <a:ext cx="2825792" cy="1828800"/>
            </a:xfrm>
            <a:prstGeom prst="rect">
              <a:avLst/>
            </a:pr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4446" tIns="179262" rIns="0" bIns="0" numCol="1" spcCol="1270" anchor="t" anchorCtr="0">
              <a:noAutofit/>
            </a:bodyPr>
            <a:lstStyle/>
            <a:p>
              <a:pPr marL="284790" defTabSz="784260">
                <a:lnSpc>
                  <a:spcPct val="90000"/>
                </a:lnSpc>
                <a:spcBef>
                  <a:spcPct val="0"/>
                </a:spcBef>
                <a:spcAft>
                  <a:spcPct val="35000"/>
                </a:spcAft>
              </a:pPr>
              <a:r>
                <a:rPr lang="en-US" sz="1568" dirty="0">
                  <a:gradFill>
                    <a:gsLst>
                      <a:gs pos="1250">
                        <a:srgbClr val="68217A"/>
                      </a:gs>
                      <a:gs pos="100000">
                        <a:srgbClr val="68217A">
                          <a:alpha val="99000"/>
                        </a:srgbClr>
                      </a:gs>
                    </a:gsLst>
                    <a:lin ang="5400000" scaled="0"/>
                  </a:gradFill>
                  <a:latin typeface="Segoe UI Semibold" panose="020B0702040204020203" pitchFamily="34" charset="0"/>
                  <a:cs typeface="Segoe UI Semibold" panose="020B0702040204020203" pitchFamily="34" charset="0"/>
                </a:rPr>
                <a:t>Apps added to </a:t>
              </a:r>
              <a:br>
                <a:rPr lang="en-US" sz="1568" dirty="0">
                  <a:gradFill>
                    <a:gsLst>
                      <a:gs pos="1250">
                        <a:srgbClr val="68217A"/>
                      </a:gs>
                      <a:gs pos="100000">
                        <a:srgbClr val="68217A">
                          <a:alpha val="99000"/>
                        </a:srgbClr>
                      </a:gs>
                    </a:gsLst>
                    <a:lin ang="5400000" scaled="0"/>
                  </a:gradFill>
                  <a:latin typeface="Segoe UI Semibold" panose="020B0702040204020203" pitchFamily="34" charset="0"/>
                  <a:cs typeface="Segoe UI Semibold" panose="020B0702040204020203" pitchFamily="34" charset="0"/>
                </a:rPr>
              </a:br>
              <a:r>
                <a:rPr lang="en-US" sz="1568" dirty="0">
                  <a:gradFill>
                    <a:gsLst>
                      <a:gs pos="1250">
                        <a:srgbClr val="68217A"/>
                      </a:gs>
                      <a:gs pos="100000">
                        <a:srgbClr val="68217A">
                          <a:alpha val="99000"/>
                        </a:srgbClr>
                      </a:gs>
                    </a:gsLst>
                    <a:lin ang="5400000" scaled="0"/>
                  </a:gradFill>
                  <a:latin typeface="Segoe UI Semibold" panose="020B0702040204020203" pitchFamily="34" charset="0"/>
                  <a:cs typeface="Segoe UI Semibold" panose="020B0702040204020203" pitchFamily="34" charset="0"/>
                </a:rPr>
                <a:t>MDM service</a:t>
              </a:r>
            </a:p>
            <a:p>
              <a:pPr marL="284790" lvl="1" defTabSz="609980">
                <a:lnSpc>
                  <a:spcPct val="90000"/>
                </a:lnSpc>
                <a:spcBef>
                  <a:spcPct val="0"/>
                </a:spcBef>
                <a:spcAft>
                  <a:spcPct val="15000"/>
                </a:spcAft>
              </a:pPr>
              <a:r>
                <a:rPr lang="en-US" sz="1372" dirty="0">
                  <a:gradFill>
                    <a:gsLst>
                      <a:gs pos="1250">
                        <a:srgbClr val="68217A"/>
                      </a:gs>
                      <a:gs pos="100000">
                        <a:srgbClr val="68217A">
                          <a:alpha val="99000"/>
                        </a:srgbClr>
                      </a:gs>
                    </a:gsLst>
                    <a:lin ang="5400000" scaled="0"/>
                  </a:gradFill>
                </a:rPr>
                <a:t>Link to the app </a:t>
              </a:r>
              <a:br>
                <a:rPr lang="en-US" sz="1372" dirty="0">
                  <a:gradFill>
                    <a:gsLst>
                      <a:gs pos="1250">
                        <a:srgbClr val="68217A"/>
                      </a:gs>
                      <a:gs pos="100000">
                        <a:srgbClr val="68217A">
                          <a:alpha val="99000"/>
                        </a:srgbClr>
                      </a:gs>
                    </a:gsLst>
                    <a:lin ang="5400000" scaled="0"/>
                  </a:gradFill>
                </a:rPr>
              </a:br>
              <a:r>
                <a:rPr lang="en-US" sz="1372" dirty="0">
                  <a:gradFill>
                    <a:gsLst>
                      <a:gs pos="1250">
                        <a:srgbClr val="68217A"/>
                      </a:gs>
                      <a:gs pos="100000">
                        <a:srgbClr val="68217A">
                          <a:alpha val="99000"/>
                        </a:srgbClr>
                      </a:gs>
                    </a:gsLst>
                    <a:lin ang="5400000" scaled="0"/>
                  </a:gradFill>
                </a:rPr>
                <a:t>in the BSP</a:t>
              </a:r>
            </a:p>
          </p:txBody>
        </p:sp>
        <p:sp>
          <p:nvSpPr>
            <p:cNvPr id="46" name="Isosceles Triangle 37"/>
            <p:cNvSpPr/>
            <p:nvPr/>
          </p:nvSpPr>
          <p:spPr bwMode="auto">
            <a:xfrm rot="5400000">
              <a:off x="9261505" y="3113217"/>
              <a:ext cx="356432" cy="182880"/>
            </a:xfrm>
            <a:prstGeom prst="triangle">
              <a:avLst/>
            </a:prstGeom>
            <a:solidFill>
              <a:srgbClr val="68217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51" name="Group 38"/>
          <p:cNvGrpSpPr/>
          <p:nvPr/>
        </p:nvGrpSpPr>
        <p:grpSpPr>
          <a:xfrm>
            <a:off x="6148524" y="2380283"/>
            <a:ext cx="2757600" cy="1595636"/>
            <a:chOff x="6579279" y="2427516"/>
            <a:chExt cx="2684848" cy="1828800"/>
          </a:xfrm>
        </p:grpSpPr>
        <p:sp>
          <p:nvSpPr>
            <p:cNvPr id="52" name="Rectangle 29"/>
            <p:cNvSpPr/>
            <p:nvPr/>
          </p:nvSpPr>
          <p:spPr>
            <a:xfrm>
              <a:off x="6579279" y="2427516"/>
              <a:ext cx="2514600" cy="1828800"/>
            </a:xfrm>
            <a:prstGeom prst="rect">
              <a:avLst/>
            </a:pr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4446" tIns="179262" rIns="0" bIns="0" numCol="1" spcCol="1270" anchor="t" anchorCtr="0">
              <a:noAutofit/>
            </a:bodyPr>
            <a:lstStyle/>
            <a:p>
              <a:pPr marL="284790" defTabSz="784260">
                <a:lnSpc>
                  <a:spcPct val="90000"/>
                </a:lnSpc>
                <a:spcBef>
                  <a:spcPct val="0"/>
                </a:spcBef>
                <a:spcAft>
                  <a:spcPct val="35000"/>
                </a:spcAft>
              </a:pPr>
              <a:r>
                <a:rPr lang="en-US" sz="1568" dirty="0">
                  <a:gradFill>
                    <a:gsLst>
                      <a:gs pos="1250">
                        <a:srgbClr val="68217A"/>
                      </a:gs>
                      <a:gs pos="100000">
                        <a:srgbClr val="68217A">
                          <a:alpha val="99000"/>
                        </a:srgbClr>
                      </a:gs>
                    </a:gsLst>
                    <a:lin ang="5400000" scaled="0"/>
                  </a:gradFill>
                  <a:latin typeface="Segoe UI Semibold" panose="020B0702040204020203" pitchFamily="34" charset="0"/>
                  <a:cs typeface="Segoe UI Semibold" panose="020B0702040204020203" pitchFamily="34" charset="0"/>
                </a:rPr>
                <a:t>Apps </a:t>
              </a:r>
              <a:br>
                <a:rPr lang="en-US" sz="1568" dirty="0">
                  <a:gradFill>
                    <a:gsLst>
                      <a:gs pos="1250">
                        <a:srgbClr val="68217A"/>
                      </a:gs>
                      <a:gs pos="100000">
                        <a:srgbClr val="68217A">
                          <a:alpha val="99000"/>
                        </a:srgbClr>
                      </a:gs>
                    </a:gsLst>
                    <a:lin ang="5400000" scaled="0"/>
                  </a:gradFill>
                  <a:latin typeface="Segoe UI Semibold" panose="020B0702040204020203" pitchFamily="34" charset="0"/>
                  <a:cs typeface="Segoe UI Semibold" panose="020B0702040204020203" pitchFamily="34" charset="0"/>
                </a:rPr>
              </a:br>
              <a:r>
                <a:rPr lang="en-US" sz="1568" dirty="0">
                  <a:gradFill>
                    <a:gsLst>
                      <a:gs pos="1250">
                        <a:srgbClr val="68217A"/>
                      </a:gs>
                      <a:gs pos="100000">
                        <a:srgbClr val="68217A">
                          <a:alpha val="99000"/>
                        </a:srgbClr>
                      </a:gs>
                    </a:gsLst>
                    <a:lin ang="5400000" scaled="0"/>
                  </a:gradFill>
                  <a:latin typeface="Segoe UI Semibold" panose="020B0702040204020203" pitchFamily="34" charset="0"/>
                  <a:cs typeface="Segoe UI Semibold" panose="020B0702040204020203" pitchFamily="34" charset="0"/>
                </a:rPr>
                <a:t>acquired</a:t>
              </a:r>
            </a:p>
            <a:p>
              <a:pPr lvl="1" indent="-163404" defTabSz="609980">
                <a:lnSpc>
                  <a:spcPct val="90000"/>
                </a:lnSpc>
                <a:spcBef>
                  <a:spcPct val="0"/>
                </a:spcBef>
                <a:spcAft>
                  <a:spcPct val="15000"/>
                </a:spcAft>
                <a:buFont typeface="Wingdings" panose="05000000000000000000" pitchFamily="2" charset="2"/>
                <a:buChar char="§"/>
              </a:pPr>
              <a:r>
                <a:rPr lang="en-US" sz="1372" dirty="0">
                  <a:gradFill>
                    <a:gsLst>
                      <a:gs pos="1250">
                        <a:srgbClr val="68217A"/>
                      </a:gs>
                      <a:gs pos="100000">
                        <a:srgbClr val="68217A">
                          <a:alpha val="99000"/>
                        </a:srgbClr>
                      </a:gs>
                    </a:gsLst>
                    <a:lin ang="5400000" scaled="0"/>
                  </a:gradFill>
                </a:rPr>
                <a:t>Free apps</a:t>
              </a:r>
            </a:p>
            <a:p>
              <a:pPr lvl="1" indent="-163404" defTabSz="609980">
                <a:lnSpc>
                  <a:spcPct val="90000"/>
                </a:lnSpc>
                <a:spcBef>
                  <a:spcPct val="0"/>
                </a:spcBef>
                <a:spcAft>
                  <a:spcPct val="15000"/>
                </a:spcAft>
                <a:buFont typeface="Wingdings" panose="05000000000000000000" pitchFamily="2" charset="2"/>
                <a:buChar char="§"/>
              </a:pPr>
              <a:r>
                <a:rPr lang="en-US" sz="1372" dirty="0">
                  <a:gradFill>
                    <a:gsLst>
                      <a:gs pos="1250">
                        <a:srgbClr val="68217A"/>
                      </a:gs>
                      <a:gs pos="100000">
                        <a:srgbClr val="68217A">
                          <a:alpha val="99000"/>
                        </a:srgbClr>
                      </a:gs>
                    </a:gsLst>
                    <a:lin ang="5400000" scaled="0"/>
                  </a:gradFill>
                </a:rPr>
                <a:t>Purchased using </a:t>
              </a:r>
              <a:br>
                <a:rPr lang="en-US" sz="1372" dirty="0">
                  <a:gradFill>
                    <a:gsLst>
                      <a:gs pos="1250">
                        <a:srgbClr val="68217A"/>
                      </a:gs>
                      <a:gs pos="100000">
                        <a:srgbClr val="68217A">
                          <a:alpha val="99000"/>
                        </a:srgbClr>
                      </a:gs>
                    </a:gsLst>
                    <a:lin ang="5400000" scaled="0"/>
                  </a:gradFill>
                </a:rPr>
              </a:br>
              <a:r>
                <a:rPr lang="en-US" sz="1372" dirty="0">
                  <a:gradFill>
                    <a:gsLst>
                      <a:gs pos="1250">
                        <a:srgbClr val="68217A"/>
                      </a:gs>
                      <a:gs pos="100000">
                        <a:srgbClr val="68217A">
                          <a:alpha val="99000"/>
                        </a:srgbClr>
                      </a:gs>
                    </a:gsLst>
                    <a:lin ang="5400000" scaled="0"/>
                  </a:gradFill>
                </a:rPr>
                <a:t>a PO or invoice</a:t>
              </a:r>
            </a:p>
          </p:txBody>
        </p:sp>
        <p:sp>
          <p:nvSpPr>
            <p:cNvPr id="53" name="Isosceles Triangle 34"/>
            <p:cNvSpPr/>
            <p:nvPr/>
          </p:nvSpPr>
          <p:spPr bwMode="auto">
            <a:xfrm rot="5400000">
              <a:off x="6492503" y="3113217"/>
              <a:ext cx="356432" cy="182880"/>
            </a:xfrm>
            <a:prstGeom prst="triangl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54" name="Isosceles Triangle 35"/>
            <p:cNvSpPr/>
            <p:nvPr/>
          </p:nvSpPr>
          <p:spPr bwMode="auto">
            <a:xfrm rot="5400000">
              <a:off x="8994471" y="3113217"/>
              <a:ext cx="356432" cy="182880"/>
            </a:xfrm>
            <a:prstGeom prst="triangl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55" name="Group 14"/>
          <p:cNvGrpSpPr/>
          <p:nvPr/>
        </p:nvGrpSpPr>
        <p:grpSpPr>
          <a:xfrm>
            <a:off x="3492426" y="2380283"/>
            <a:ext cx="2758991" cy="1595636"/>
            <a:chOff x="3811051" y="2427516"/>
            <a:chExt cx="2686202" cy="1828800"/>
          </a:xfrm>
        </p:grpSpPr>
        <p:sp>
          <p:nvSpPr>
            <p:cNvPr id="56" name="Rectangle 15"/>
            <p:cNvSpPr/>
            <p:nvPr/>
          </p:nvSpPr>
          <p:spPr>
            <a:xfrm>
              <a:off x="3811051" y="2427516"/>
              <a:ext cx="2514600" cy="1828800"/>
            </a:xfrm>
            <a:prstGeom prst="rect">
              <a:avLst/>
            </a:pr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4446" tIns="179262" rIns="0" bIns="0" numCol="1" spcCol="1270" anchor="t" anchorCtr="0">
              <a:noAutofit/>
            </a:bodyPr>
            <a:lstStyle/>
            <a:p>
              <a:pPr marL="284790" defTabSz="784260">
                <a:lnSpc>
                  <a:spcPct val="90000"/>
                </a:lnSpc>
                <a:spcBef>
                  <a:spcPct val="0"/>
                </a:spcBef>
                <a:spcAft>
                  <a:spcPct val="35000"/>
                </a:spcAft>
              </a:pPr>
              <a:r>
                <a:rPr lang="en-US" sz="1568" dirty="0">
                  <a:gradFill>
                    <a:gsLst>
                      <a:gs pos="1250">
                        <a:srgbClr val="68217A"/>
                      </a:gs>
                      <a:gs pos="100000">
                        <a:srgbClr val="68217A">
                          <a:alpha val="99000"/>
                        </a:srgbClr>
                      </a:gs>
                    </a:gsLst>
                    <a:lin ang="5400000" scaled="0"/>
                  </a:gradFill>
                  <a:latin typeface="Segoe UI Semibold" panose="020B0702040204020203" pitchFamily="34" charset="0"/>
                  <a:cs typeface="Segoe UI Semibold" panose="020B0702040204020203" pitchFamily="34" charset="0"/>
                </a:rPr>
                <a:t>Sign in to Business Software Portal</a:t>
              </a:r>
            </a:p>
            <a:p>
              <a:pPr marL="284790" lvl="1" defTabSz="609980">
                <a:lnSpc>
                  <a:spcPct val="90000"/>
                </a:lnSpc>
                <a:spcBef>
                  <a:spcPct val="0"/>
                </a:spcBef>
                <a:spcAft>
                  <a:spcPct val="15000"/>
                </a:spcAft>
              </a:pPr>
              <a:r>
                <a:rPr lang="en-US" sz="1372" dirty="0">
                  <a:gradFill>
                    <a:gsLst>
                      <a:gs pos="1250">
                        <a:srgbClr val="68217A"/>
                      </a:gs>
                      <a:gs pos="100000">
                        <a:srgbClr val="68217A">
                          <a:alpha val="99000"/>
                        </a:srgbClr>
                      </a:gs>
                    </a:gsLst>
                    <a:lin ang="5400000" scaled="0"/>
                  </a:gradFill>
                </a:rPr>
                <a:t>Using AAD account</a:t>
              </a:r>
            </a:p>
          </p:txBody>
        </p:sp>
        <p:sp>
          <p:nvSpPr>
            <p:cNvPr id="57" name="Isosceles Triangle 16"/>
            <p:cNvSpPr/>
            <p:nvPr/>
          </p:nvSpPr>
          <p:spPr bwMode="auto">
            <a:xfrm rot="5400000">
              <a:off x="6227597" y="3113217"/>
              <a:ext cx="356432" cy="182880"/>
            </a:xfrm>
            <a:prstGeom prst="triangl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58" name="Rectangle 54"/>
          <p:cNvSpPr/>
          <p:nvPr/>
        </p:nvSpPr>
        <p:spPr>
          <a:xfrm>
            <a:off x="3492425" y="4627819"/>
            <a:ext cx="2582739" cy="1595636"/>
          </a:xfrm>
          <a:prstGeom prst="rect">
            <a:avLst/>
          </a:pr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4446" tIns="179262" rIns="0" bIns="0" numCol="1" spcCol="1270" anchor="t" anchorCtr="0">
            <a:noAutofit/>
          </a:bodyPr>
          <a:lstStyle/>
          <a:p>
            <a:pPr marL="284790" defTabSz="784260">
              <a:lnSpc>
                <a:spcPct val="90000"/>
              </a:lnSpc>
              <a:spcBef>
                <a:spcPct val="0"/>
              </a:spcBef>
              <a:spcAft>
                <a:spcPct val="35000"/>
              </a:spcAft>
            </a:pPr>
            <a:r>
              <a:rPr lang="en-US" sz="1568" dirty="0">
                <a:gradFill>
                  <a:gsLst>
                    <a:gs pos="1250">
                      <a:srgbClr val="68217A"/>
                    </a:gs>
                    <a:gs pos="100000">
                      <a:srgbClr val="68217A">
                        <a:alpha val="99000"/>
                      </a:srgbClr>
                    </a:gs>
                  </a:gsLst>
                  <a:lin ang="5400000" scaled="0"/>
                </a:gradFill>
                <a:latin typeface="Segoe UI Semibold" panose="020B0702040204020203" pitchFamily="34" charset="0"/>
                <a:cs typeface="Segoe UI Semibold" panose="020B0702040204020203" pitchFamily="34" charset="0"/>
              </a:rPr>
              <a:t>Log into </a:t>
            </a:r>
            <a:br>
              <a:rPr lang="en-US" sz="1568" dirty="0">
                <a:gradFill>
                  <a:gsLst>
                    <a:gs pos="1250">
                      <a:srgbClr val="68217A"/>
                    </a:gs>
                    <a:gs pos="100000">
                      <a:srgbClr val="68217A">
                        <a:alpha val="99000"/>
                      </a:srgbClr>
                    </a:gs>
                  </a:gsLst>
                  <a:lin ang="5400000" scaled="0"/>
                </a:gradFill>
                <a:latin typeface="Segoe UI Semibold" panose="020B0702040204020203" pitchFamily="34" charset="0"/>
                <a:cs typeface="Segoe UI Semibold" panose="020B0702040204020203" pitchFamily="34" charset="0"/>
              </a:rPr>
            </a:br>
            <a:r>
              <a:rPr lang="en-US" sz="1568" dirty="0">
                <a:gradFill>
                  <a:gsLst>
                    <a:gs pos="1250">
                      <a:srgbClr val="68217A"/>
                    </a:gs>
                    <a:gs pos="100000">
                      <a:srgbClr val="68217A">
                        <a:alpha val="99000"/>
                      </a:srgbClr>
                    </a:gs>
                  </a:gsLst>
                  <a:lin ang="5400000" scaled="0"/>
                </a:gradFill>
                <a:latin typeface="Segoe UI Semibold" panose="020B0702040204020203" pitchFamily="34" charset="0"/>
                <a:cs typeface="Segoe UI Semibold" panose="020B0702040204020203" pitchFamily="34" charset="0"/>
              </a:rPr>
              <a:t>Windows</a:t>
            </a:r>
          </a:p>
          <a:p>
            <a:pPr marL="284790" lvl="1" defTabSz="609980">
              <a:lnSpc>
                <a:spcPct val="90000"/>
              </a:lnSpc>
              <a:spcBef>
                <a:spcPct val="0"/>
              </a:spcBef>
              <a:spcAft>
                <a:spcPct val="15000"/>
              </a:spcAft>
            </a:pPr>
            <a:r>
              <a:rPr lang="en-US" sz="1372" dirty="0">
                <a:solidFill>
                  <a:srgbClr val="68217A"/>
                </a:solidFill>
              </a:rPr>
              <a:t>Using AD or AAD account</a:t>
            </a:r>
          </a:p>
        </p:txBody>
      </p:sp>
      <p:sp>
        <p:nvSpPr>
          <p:cNvPr id="59" name="Rectangle 56"/>
          <p:cNvSpPr/>
          <p:nvPr/>
        </p:nvSpPr>
        <p:spPr>
          <a:xfrm>
            <a:off x="6148525" y="4627819"/>
            <a:ext cx="2582738" cy="1595636"/>
          </a:xfrm>
          <a:prstGeom prst="rect">
            <a:avLst/>
          </a:prstGeom>
          <a:solidFill>
            <a:schemeClr val="bg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4446" tIns="179262" rIns="0" bIns="0" numCol="1" spcCol="1270" anchor="t" anchorCtr="0">
            <a:noAutofit/>
          </a:bodyPr>
          <a:lstStyle/>
          <a:p>
            <a:pPr marL="284790" defTabSz="784260">
              <a:lnSpc>
                <a:spcPct val="90000"/>
              </a:lnSpc>
              <a:spcBef>
                <a:spcPct val="0"/>
              </a:spcBef>
              <a:spcAft>
                <a:spcPct val="35000"/>
              </a:spcAft>
            </a:pPr>
            <a:r>
              <a:rPr lang="en-US" sz="1568" dirty="0">
                <a:gradFill>
                  <a:gsLst>
                    <a:gs pos="1250">
                      <a:srgbClr val="68217A"/>
                    </a:gs>
                    <a:gs pos="100000">
                      <a:srgbClr val="68217A">
                        <a:alpha val="99000"/>
                      </a:srgbClr>
                    </a:gs>
                  </a:gsLst>
                  <a:lin ang="5400000" scaled="0"/>
                </a:gradFill>
                <a:latin typeface="Segoe UI Semibold" panose="020B0702040204020203" pitchFamily="34" charset="0"/>
                <a:cs typeface="Segoe UI Semibold" panose="020B0702040204020203" pitchFamily="34" charset="0"/>
              </a:rPr>
              <a:t>Launch Enterprise App Store (MDM)</a:t>
            </a:r>
          </a:p>
          <a:p>
            <a:pPr marL="284790" lvl="1" defTabSz="609980">
              <a:lnSpc>
                <a:spcPct val="90000"/>
              </a:lnSpc>
              <a:spcBef>
                <a:spcPct val="0"/>
              </a:spcBef>
              <a:spcAft>
                <a:spcPct val="15000"/>
              </a:spcAft>
            </a:pPr>
            <a:r>
              <a:rPr lang="en-US" sz="1372" dirty="0">
                <a:solidFill>
                  <a:srgbClr val="68217A"/>
                </a:solidFill>
              </a:rPr>
              <a:t>Sees available app</a:t>
            </a:r>
          </a:p>
        </p:txBody>
      </p:sp>
      <p:sp>
        <p:nvSpPr>
          <p:cNvPr id="60" name="Isosceles Triangle 34"/>
          <p:cNvSpPr/>
          <p:nvPr/>
        </p:nvSpPr>
        <p:spPr bwMode="auto">
          <a:xfrm rot="5400000">
            <a:off x="6067729" y="5275003"/>
            <a:ext cx="349425" cy="187836"/>
          </a:xfrm>
          <a:prstGeom prst="triangl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61" name="Isosceles Triangle 35"/>
          <p:cNvSpPr/>
          <p:nvPr/>
        </p:nvSpPr>
        <p:spPr bwMode="auto">
          <a:xfrm rot="5400000">
            <a:off x="5986771" y="5274407"/>
            <a:ext cx="349425" cy="187836"/>
          </a:xfrm>
          <a:prstGeom prst="triangl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62" name="Isosceles Triangle 37"/>
          <p:cNvSpPr/>
          <p:nvPr/>
        </p:nvSpPr>
        <p:spPr bwMode="auto">
          <a:xfrm rot="5400000">
            <a:off x="8729684" y="5267161"/>
            <a:ext cx="349425" cy="202329"/>
          </a:xfrm>
          <a:prstGeom prst="triangle">
            <a:avLst/>
          </a:prstGeom>
          <a:solidFill>
            <a:srgbClr val="68217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63" name="Isosceles Triangle 35"/>
          <p:cNvSpPr/>
          <p:nvPr/>
        </p:nvSpPr>
        <p:spPr bwMode="auto">
          <a:xfrm rot="5400000">
            <a:off x="8641129" y="5274407"/>
            <a:ext cx="349425" cy="187836"/>
          </a:xfrm>
          <a:prstGeom prst="triangle">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143008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C47"/>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gradFill>
                  <a:gsLst>
                    <a:gs pos="1250">
                      <a:schemeClr val="bg1"/>
                    </a:gs>
                    <a:gs pos="100000">
                      <a:schemeClr val="bg1">
                        <a:alpha val="99000"/>
                      </a:schemeClr>
                    </a:gs>
                  </a:gsLst>
                  <a:lin ang="5400000" scaled="0"/>
                </a:gradFill>
              </a:rPr>
              <a:t>MDM in </a:t>
            </a:r>
            <a:r>
              <a:rPr lang="en-US" dirty="0" smtClean="0">
                <a:gradFill>
                  <a:gsLst>
                    <a:gs pos="1250">
                      <a:schemeClr val="bg1"/>
                    </a:gs>
                    <a:gs pos="100000">
                      <a:schemeClr val="bg1">
                        <a:alpha val="99000"/>
                      </a:schemeClr>
                    </a:gs>
                  </a:gsLst>
                  <a:lin ang="5400000" scaled="0"/>
                </a:gradFill>
              </a:rPr>
              <a:t>Windows 10</a:t>
            </a:r>
            <a:endParaRPr lang="en-US" dirty="0">
              <a:gradFill>
                <a:gsLst>
                  <a:gs pos="1250">
                    <a:schemeClr val="bg1"/>
                  </a:gs>
                  <a:gs pos="100000">
                    <a:schemeClr val="bg1">
                      <a:alpha val="99000"/>
                    </a:schemeClr>
                  </a:gs>
                </a:gsLst>
                <a:lin ang="5400000" scaled="0"/>
              </a:gradFill>
            </a:endParaRPr>
          </a:p>
        </p:txBody>
      </p:sp>
      <p:sp>
        <p:nvSpPr>
          <p:cNvPr id="18" name="Freeform 17"/>
          <p:cNvSpPr/>
          <p:nvPr/>
        </p:nvSpPr>
        <p:spPr bwMode="auto">
          <a:xfrm rot="3890768">
            <a:off x="3749866" y="1395000"/>
            <a:ext cx="1647718" cy="2349885"/>
          </a:xfrm>
          <a:custGeom>
            <a:avLst/>
            <a:gdLst>
              <a:gd name="connsiteX0" fmla="*/ 0 w 1561656"/>
              <a:gd name="connsiteY0" fmla="*/ 365760 h 2227147"/>
              <a:gd name="connsiteX1" fmla="*/ 502920 w 1561656"/>
              <a:gd name="connsiteY1" fmla="*/ 0 h 2227147"/>
              <a:gd name="connsiteX2" fmla="*/ 1005840 w 1561656"/>
              <a:gd name="connsiteY2" fmla="*/ 365760 h 2227147"/>
              <a:gd name="connsiteX3" fmla="*/ 857990 w 1561656"/>
              <a:gd name="connsiteY3" fmla="*/ 365760 h 2227147"/>
              <a:gd name="connsiteX4" fmla="*/ 859722 w 1561656"/>
              <a:gd name="connsiteY4" fmla="*/ 443726 h 2227147"/>
              <a:gd name="connsiteX5" fmla="*/ 1471980 w 1561656"/>
              <a:gd name="connsiteY5" fmla="*/ 1579384 h 2227147"/>
              <a:gd name="connsiteX6" fmla="*/ 1561656 w 1561656"/>
              <a:gd name="connsiteY6" fmla="*/ 1638999 h 2227147"/>
              <a:gd name="connsiteX7" fmla="*/ 1162046 w 1561656"/>
              <a:gd name="connsiteY7" fmla="*/ 1832619 h 2227147"/>
              <a:gd name="connsiteX8" fmla="*/ 1209974 w 1561656"/>
              <a:gd name="connsiteY8" fmla="*/ 2227147 h 2227147"/>
              <a:gd name="connsiteX9" fmla="*/ 1174182 w 1561656"/>
              <a:gd name="connsiteY9" fmla="*/ 2204941 h 2227147"/>
              <a:gd name="connsiteX10" fmla="*/ 178672 w 1561656"/>
              <a:gd name="connsiteY10" fmla="*/ 491159 h 2227147"/>
              <a:gd name="connsiteX11" fmla="*/ 175886 w 1561656"/>
              <a:gd name="connsiteY11" fmla="*/ 365760 h 22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1656" h="2227147">
                <a:moveTo>
                  <a:pt x="0" y="365760"/>
                </a:moveTo>
                <a:lnTo>
                  <a:pt x="502920" y="0"/>
                </a:lnTo>
                <a:lnTo>
                  <a:pt x="1005840" y="365760"/>
                </a:lnTo>
                <a:lnTo>
                  <a:pt x="857990" y="365760"/>
                </a:lnTo>
                <a:lnTo>
                  <a:pt x="859722" y="443726"/>
                </a:lnTo>
                <a:cubicBezTo>
                  <a:pt x="890656" y="882123"/>
                  <a:pt x="1105451" y="1300660"/>
                  <a:pt x="1471980" y="1579384"/>
                </a:cubicBezTo>
                <a:lnTo>
                  <a:pt x="1561656" y="1638999"/>
                </a:lnTo>
                <a:lnTo>
                  <a:pt x="1162046" y="1832619"/>
                </a:lnTo>
                <a:lnTo>
                  <a:pt x="1209974" y="2227147"/>
                </a:lnTo>
                <a:lnTo>
                  <a:pt x="1174182" y="2204941"/>
                </a:lnTo>
                <a:cubicBezTo>
                  <a:pt x="577030" y="1807699"/>
                  <a:pt x="226274" y="1165799"/>
                  <a:pt x="178672" y="491159"/>
                </a:cubicBezTo>
                <a:lnTo>
                  <a:pt x="175886" y="365760"/>
                </a:lnTo>
                <a:close/>
              </a:path>
            </a:pathLst>
          </a:custGeom>
          <a:solidFill>
            <a:srgbClr val="94C4E7"/>
          </a:solidFill>
          <a:ln w="38100">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2" tIns="143409" rIns="179262" bIns="143409" numCol="1" spcCol="0" rtlCol="0" fromWordArt="0" anchor="t" anchorCtr="0" forceAA="0" compatLnSpc="1">
            <a:prstTxWarp prst="textNoShape">
              <a:avLst/>
            </a:prstTxWarp>
            <a:noAutofit/>
          </a:bodyPr>
          <a:lstStyle/>
          <a:p>
            <a:pPr algn="ctr" defTabSz="914011"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0" name="Freeform 19"/>
          <p:cNvSpPr/>
          <p:nvPr/>
        </p:nvSpPr>
        <p:spPr bwMode="auto">
          <a:xfrm rot="3900000" flipH="1" flipV="1">
            <a:off x="6794418" y="3919492"/>
            <a:ext cx="1647718" cy="2349885"/>
          </a:xfrm>
          <a:custGeom>
            <a:avLst/>
            <a:gdLst>
              <a:gd name="connsiteX0" fmla="*/ 0 w 1561656"/>
              <a:gd name="connsiteY0" fmla="*/ 365760 h 2227147"/>
              <a:gd name="connsiteX1" fmla="*/ 502920 w 1561656"/>
              <a:gd name="connsiteY1" fmla="*/ 0 h 2227147"/>
              <a:gd name="connsiteX2" fmla="*/ 1005840 w 1561656"/>
              <a:gd name="connsiteY2" fmla="*/ 365760 h 2227147"/>
              <a:gd name="connsiteX3" fmla="*/ 857990 w 1561656"/>
              <a:gd name="connsiteY3" fmla="*/ 365760 h 2227147"/>
              <a:gd name="connsiteX4" fmla="*/ 859722 w 1561656"/>
              <a:gd name="connsiteY4" fmla="*/ 443726 h 2227147"/>
              <a:gd name="connsiteX5" fmla="*/ 1471980 w 1561656"/>
              <a:gd name="connsiteY5" fmla="*/ 1579384 h 2227147"/>
              <a:gd name="connsiteX6" fmla="*/ 1561656 w 1561656"/>
              <a:gd name="connsiteY6" fmla="*/ 1638999 h 2227147"/>
              <a:gd name="connsiteX7" fmla="*/ 1162046 w 1561656"/>
              <a:gd name="connsiteY7" fmla="*/ 1832619 h 2227147"/>
              <a:gd name="connsiteX8" fmla="*/ 1209974 w 1561656"/>
              <a:gd name="connsiteY8" fmla="*/ 2227147 h 2227147"/>
              <a:gd name="connsiteX9" fmla="*/ 1174182 w 1561656"/>
              <a:gd name="connsiteY9" fmla="*/ 2204941 h 2227147"/>
              <a:gd name="connsiteX10" fmla="*/ 178672 w 1561656"/>
              <a:gd name="connsiteY10" fmla="*/ 491159 h 2227147"/>
              <a:gd name="connsiteX11" fmla="*/ 175886 w 1561656"/>
              <a:gd name="connsiteY11" fmla="*/ 365760 h 22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1656" h="2227147">
                <a:moveTo>
                  <a:pt x="0" y="365760"/>
                </a:moveTo>
                <a:lnTo>
                  <a:pt x="502920" y="0"/>
                </a:lnTo>
                <a:lnTo>
                  <a:pt x="1005840" y="365760"/>
                </a:lnTo>
                <a:lnTo>
                  <a:pt x="857990" y="365760"/>
                </a:lnTo>
                <a:lnTo>
                  <a:pt x="859722" y="443726"/>
                </a:lnTo>
                <a:cubicBezTo>
                  <a:pt x="890656" y="882123"/>
                  <a:pt x="1105451" y="1300660"/>
                  <a:pt x="1471980" y="1579384"/>
                </a:cubicBezTo>
                <a:lnTo>
                  <a:pt x="1561656" y="1638999"/>
                </a:lnTo>
                <a:lnTo>
                  <a:pt x="1162046" y="1832619"/>
                </a:lnTo>
                <a:lnTo>
                  <a:pt x="1209974" y="2227147"/>
                </a:lnTo>
                <a:lnTo>
                  <a:pt x="1174182" y="2204941"/>
                </a:lnTo>
                <a:cubicBezTo>
                  <a:pt x="577030" y="1807699"/>
                  <a:pt x="226274" y="1165799"/>
                  <a:pt x="178672" y="491159"/>
                </a:cubicBezTo>
                <a:lnTo>
                  <a:pt x="175886" y="365760"/>
                </a:lnTo>
                <a:close/>
              </a:path>
            </a:pathLst>
          </a:custGeom>
          <a:solidFill>
            <a:srgbClr val="00B050"/>
          </a:solidFill>
          <a:ln w="38100">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2" tIns="143409" rIns="179262" bIns="143409" numCol="1" spcCol="0" rtlCol="0" fromWordArt="0" anchor="t" anchorCtr="0" forceAA="0" compatLnSpc="1">
            <a:prstTxWarp prst="textNoShape">
              <a:avLst/>
            </a:prstTxWarp>
            <a:noAutofit/>
          </a:bodyPr>
          <a:lstStyle/>
          <a:p>
            <a:pPr algn="ctr" defTabSz="914011"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1" name="Freeform 20"/>
          <p:cNvSpPr/>
          <p:nvPr/>
        </p:nvSpPr>
        <p:spPr bwMode="auto">
          <a:xfrm rot="7500000" flipH="1" flipV="1">
            <a:off x="4951624" y="4620299"/>
            <a:ext cx="1647718" cy="2349885"/>
          </a:xfrm>
          <a:custGeom>
            <a:avLst/>
            <a:gdLst>
              <a:gd name="connsiteX0" fmla="*/ 0 w 1561656"/>
              <a:gd name="connsiteY0" fmla="*/ 365760 h 2227147"/>
              <a:gd name="connsiteX1" fmla="*/ 502920 w 1561656"/>
              <a:gd name="connsiteY1" fmla="*/ 0 h 2227147"/>
              <a:gd name="connsiteX2" fmla="*/ 1005840 w 1561656"/>
              <a:gd name="connsiteY2" fmla="*/ 365760 h 2227147"/>
              <a:gd name="connsiteX3" fmla="*/ 857990 w 1561656"/>
              <a:gd name="connsiteY3" fmla="*/ 365760 h 2227147"/>
              <a:gd name="connsiteX4" fmla="*/ 859722 w 1561656"/>
              <a:gd name="connsiteY4" fmla="*/ 443726 h 2227147"/>
              <a:gd name="connsiteX5" fmla="*/ 1471980 w 1561656"/>
              <a:gd name="connsiteY5" fmla="*/ 1579384 h 2227147"/>
              <a:gd name="connsiteX6" fmla="*/ 1561656 w 1561656"/>
              <a:gd name="connsiteY6" fmla="*/ 1638999 h 2227147"/>
              <a:gd name="connsiteX7" fmla="*/ 1162046 w 1561656"/>
              <a:gd name="connsiteY7" fmla="*/ 1832619 h 2227147"/>
              <a:gd name="connsiteX8" fmla="*/ 1209974 w 1561656"/>
              <a:gd name="connsiteY8" fmla="*/ 2227147 h 2227147"/>
              <a:gd name="connsiteX9" fmla="*/ 1174182 w 1561656"/>
              <a:gd name="connsiteY9" fmla="*/ 2204941 h 2227147"/>
              <a:gd name="connsiteX10" fmla="*/ 178672 w 1561656"/>
              <a:gd name="connsiteY10" fmla="*/ 491159 h 2227147"/>
              <a:gd name="connsiteX11" fmla="*/ 175886 w 1561656"/>
              <a:gd name="connsiteY11" fmla="*/ 365760 h 22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1656" h="2227147">
                <a:moveTo>
                  <a:pt x="0" y="365760"/>
                </a:moveTo>
                <a:lnTo>
                  <a:pt x="502920" y="0"/>
                </a:lnTo>
                <a:lnTo>
                  <a:pt x="1005840" y="365760"/>
                </a:lnTo>
                <a:lnTo>
                  <a:pt x="857990" y="365760"/>
                </a:lnTo>
                <a:lnTo>
                  <a:pt x="859722" y="443726"/>
                </a:lnTo>
                <a:cubicBezTo>
                  <a:pt x="890656" y="882123"/>
                  <a:pt x="1105451" y="1300660"/>
                  <a:pt x="1471980" y="1579384"/>
                </a:cubicBezTo>
                <a:lnTo>
                  <a:pt x="1561656" y="1638999"/>
                </a:lnTo>
                <a:lnTo>
                  <a:pt x="1162046" y="1832619"/>
                </a:lnTo>
                <a:lnTo>
                  <a:pt x="1209974" y="2227147"/>
                </a:lnTo>
                <a:lnTo>
                  <a:pt x="1174182" y="2204941"/>
                </a:lnTo>
                <a:cubicBezTo>
                  <a:pt x="577030" y="1807699"/>
                  <a:pt x="226274" y="1165799"/>
                  <a:pt x="178672" y="491159"/>
                </a:cubicBezTo>
                <a:lnTo>
                  <a:pt x="175886" y="365760"/>
                </a:lnTo>
                <a:close/>
              </a:path>
            </a:pathLst>
          </a:custGeom>
          <a:solidFill>
            <a:srgbClr val="7030A0"/>
          </a:solidFill>
          <a:ln w="38100">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2" tIns="143409" rIns="179262" bIns="143409" numCol="1" spcCol="0" rtlCol="0" fromWordArt="0" anchor="t" anchorCtr="0" forceAA="0" compatLnSpc="1">
            <a:prstTxWarp prst="textNoShape">
              <a:avLst/>
            </a:prstTxWarp>
            <a:noAutofit/>
          </a:bodyPr>
          <a:lstStyle/>
          <a:p>
            <a:pPr algn="ctr" defTabSz="914011"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2" name="Freeform 21"/>
          <p:cNvSpPr/>
          <p:nvPr/>
        </p:nvSpPr>
        <p:spPr bwMode="auto">
          <a:xfrm rot="11160000" flipH="1" flipV="1">
            <a:off x="3411171" y="3351462"/>
            <a:ext cx="1647719" cy="2349884"/>
          </a:xfrm>
          <a:custGeom>
            <a:avLst/>
            <a:gdLst>
              <a:gd name="connsiteX0" fmla="*/ 0 w 1561656"/>
              <a:gd name="connsiteY0" fmla="*/ 365760 h 2227147"/>
              <a:gd name="connsiteX1" fmla="*/ 502920 w 1561656"/>
              <a:gd name="connsiteY1" fmla="*/ 0 h 2227147"/>
              <a:gd name="connsiteX2" fmla="*/ 1005840 w 1561656"/>
              <a:gd name="connsiteY2" fmla="*/ 365760 h 2227147"/>
              <a:gd name="connsiteX3" fmla="*/ 857990 w 1561656"/>
              <a:gd name="connsiteY3" fmla="*/ 365760 h 2227147"/>
              <a:gd name="connsiteX4" fmla="*/ 859722 w 1561656"/>
              <a:gd name="connsiteY4" fmla="*/ 443726 h 2227147"/>
              <a:gd name="connsiteX5" fmla="*/ 1471980 w 1561656"/>
              <a:gd name="connsiteY5" fmla="*/ 1579384 h 2227147"/>
              <a:gd name="connsiteX6" fmla="*/ 1561656 w 1561656"/>
              <a:gd name="connsiteY6" fmla="*/ 1638999 h 2227147"/>
              <a:gd name="connsiteX7" fmla="*/ 1162046 w 1561656"/>
              <a:gd name="connsiteY7" fmla="*/ 1832619 h 2227147"/>
              <a:gd name="connsiteX8" fmla="*/ 1209974 w 1561656"/>
              <a:gd name="connsiteY8" fmla="*/ 2227147 h 2227147"/>
              <a:gd name="connsiteX9" fmla="*/ 1174182 w 1561656"/>
              <a:gd name="connsiteY9" fmla="*/ 2204941 h 2227147"/>
              <a:gd name="connsiteX10" fmla="*/ 178672 w 1561656"/>
              <a:gd name="connsiteY10" fmla="*/ 491159 h 2227147"/>
              <a:gd name="connsiteX11" fmla="*/ 175886 w 1561656"/>
              <a:gd name="connsiteY11" fmla="*/ 365760 h 22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1656" h="2227147">
                <a:moveTo>
                  <a:pt x="0" y="365760"/>
                </a:moveTo>
                <a:lnTo>
                  <a:pt x="502920" y="0"/>
                </a:lnTo>
                <a:lnTo>
                  <a:pt x="1005840" y="365760"/>
                </a:lnTo>
                <a:lnTo>
                  <a:pt x="857990" y="365760"/>
                </a:lnTo>
                <a:lnTo>
                  <a:pt x="859722" y="443726"/>
                </a:lnTo>
                <a:cubicBezTo>
                  <a:pt x="890656" y="882123"/>
                  <a:pt x="1105451" y="1300660"/>
                  <a:pt x="1471980" y="1579384"/>
                </a:cubicBezTo>
                <a:lnTo>
                  <a:pt x="1561656" y="1638999"/>
                </a:lnTo>
                <a:lnTo>
                  <a:pt x="1162046" y="1832619"/>
                </a:lnTo>
                <a:lnTo>
                  <a:pt x="1209974" y="2227147"/>
                </a:lnTo>
                <a:lnTo>
                  <a:pt x="1174182" y="2204941"/>
                </a:lnTo>
                <a:cubicBezTo>
                  <a:pt x="577030" y="1807699"/>
                  <a:pt x="226274" y="1165799"/>
                  <a:pt x="178672" y="491159"/>
                </a:cubicBezTo>
                <a:lnTo>
                  <a:pt x="175886" y="365760"/>
                </a:lnTo>
                <a:close/>
              </a:path>
            </a:pathLst>
          </a:custGeom>
          <a:solidFill>
            <a:srgbClr val="FFC000"/>
          </a:solidFill>
          <a:ln w="38100">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2" tIns="143409" rIns="179262" bIns="143409" numCol="1" spcCol="0" rtlCol="0" fromWordArt="0" anchor="t" anchorCtr="0" forceAA="0" compatLnSpc="1">
            <a:prstTxWarp prst="textNoShape">
              <a:avLst/>
            </a:prstTxWarp>
            <a:noAutofit/>
          </a:bodyPr>
          <a:lstStyle/>
          <a:p>
            <a:pPr algn="ctr" defTabSz="914011"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3" name="Freeform 22"/>
          <p:cNvSpPr/>
          <p:nvPr/>
        </p:nvSpPr>
        <p:spPr bwMode="auto">
          <a:xfrm rot="7500000">
            <a:off x="5592131" y="709485"/>
            <a:ext cx="1647718" cy="2349885"/>
          </a:xfrm>
          <a:custGeom>
            <a:avLst/>
            <a:gdLst>
              <a:gd name="connsiteX0" fmla="*/ 0 w 1561656"/>
              <a:gd name="connsiteY0" fmla="*/ 365760 h 2227147"/>
              <a:gd name="connsiteX1" fmla="*/ 502920 w 1561656"/>
              <a:gd name="connsiteY1" fmla="*/ 0 h 2227147"/>
              <a:gd name="connsiteX2" fmla="*/ 1005840 w 1561656"/>
              <a:gd name="connsiteY2" fmla="*/ 365760 h 2227147"/>
              <a:gd name="connsiteX3" fmla="*/ 857990 w 1561656"/>
              <a:gd name="connsiteY3" fmla="*/ 365760 h 2227147"/>
              <a:gd name="connsiteX4" fmla="*/ 859722 w 1561656"/>
              <a:gd name="connsiteY4" fmla="*/ 443726 h 2227147"/>
              <a:gd name="connsiteX5" fmla="*/ 1471980 w 1561656"/>
              <a:gd name="connsiteY5" fmla="*/ 1579384 h 2227147"/>
              <a:gd name="connsiteX6" fmla="*/ 1561656 w 1561656"/>
              <a:gd name="connsiteY6" fmla="*/ 1638999 h 2227147"/>
              <a:gd name="connsiteX7" fmla="*/ 1162046 w 1561656"/>
              <a:gd name="connsiteY7" fmla="*/ 1832619 h 2227147"/>
              <a:gd name="connsiteX8" fmla="*/ 1209974 w 1561656"/>
              <a:gd name="connsiteY8" fmla="*/ 2227147 h 2227147"/>
              <a:gd name="connsiteX9" fmla="*/ 1174182 w 1561656"/>
              <a:gd name="connsiteY9" fmla="*/ 2204941 h 2227147"/>
              <a:gd name="connsiteX10" fmla="*/ 178672 w 1561656"/>
              <a:gd name="connsiteY10" fmla="*/ 491159 h 2227147"/>
              <a:gd name="connsiteX11" fmla="*/ 175886 w 1561656"/>
              <a:gd name="connsiteY11" fmla="*/ 365760 h 22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1656" h="2227147">
                <a:moveTo>
                  <a:pt x="0" y="365760"/>
                </a:moveTo>
                <a:lnTo>
                  <a:pt x="502920" y="0"/>
                </a:lnTo>
                <a:lnTo>
                  <a:pt x="1005840" y="365760"/>
                </a:lnTo>
                <a:lnTo>
                  <a:pt x="857990" y="365760"/>
                </a:lnTo>
                <a:lnTo>
                  <a:pt x="859722" y="443726"/>
                </a:lnTo>
                <a:cubicBezTo>
                  <a:pt x="890656" y="882123"/>
                  <a:pt x="1105451" y="1300660"/>
                  <a:pt x="1471980" y="1579384"/>
                </a:cubicBezTo>
                <a:lnTo>
                  <a:pt x="1561656" y="1638999"/>
                </a:lnTo>
                <a:lnTo>
                  <a:pt x="1162046" y="1832619"/>
                </a:lnTo>
                <a:lnTo>
                  <a:pt x="1209974" y="2227147"/>
                </a:lnTo>
                <a:lnTo>
                  <a:pt x="1174182" y="2204941"/>
                </a:lnTo>
                <a:cubicBezTo>
                  <a:pt x="577030" y="1807699"/>
                  <a:pt x="226274" y="1165799"/>
                  <a:pt x="178672" y="491159"/>
                </a:cubicBezTo>
                <a:lnTo>
                  <a:pt x="175886" y="365760"/>
                </a:lnTo>
                <a:close/>
              </a:path>
            </a:pathLst>
          </a:custGeom>
          <a:solidFill>
            <a:schemeClr val="accent2">
              <a:lumMod val="75000"/>
            </a:schemeClr>
          </a:solidFill>
          <a:ln w="38100">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2" tIns="143409" rIns="179262" bIns="143409" numCol="1" spcCol="0" rtlCol="0" fromWordArt="0" anchor="t" anchorCtr="0" forceAA="0" compatLnSpc="1">
            <a:prstTxWarp prst="textNoShape">
              <a:avLst/>
            </a:prstTxWarp>
            <a:noAutofit/>
          </a:bodyPr>
          <a:lstStyle/>
          <a:p>
            <a:pPr algn="ctr" defTabSz="914011"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4" name="Rectangle 23"/>
          <p:cNvSpPr/>
          <p:nvPr/>
        </p:nvSpPr>
        <p:spPr>
          <a:xfrm>
            <a:off x="5713224" y="1508665"/>
            <a:ext cx="1352706" cy="55916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defTabSz="479270">
              <a:lnSpc>
                <a:spcPct val="90000"/>
              </a:lnSpc>
              <a:spcBef>
                <a:spcPct val="0"/>
              </a:spcBef>
            </a:pPr>
            <a:endParaRPr lang="en-US" sz="1372" b="1" dirty="0">
              <a:gradFill>
                <a:gsLst>
                  <a:gs pos="1250">
                    <a:srgbClr val="FFFFFF"/>
                  </a:gs>
                  <a:gs pos="100000">
                    <a:srgbClr val="FFFFFF">
                      <a:alpha val="99000"/>
                    </a:srgbClr>
                  </a:gs>
                </a:gsLst>
                <a:lin ang="5400000" scaled="0"/>
              </a:gradFill>
            </a:endParaRPr>
          </a:p>
        </p:txBody>
      </p:sp>
      <p:sp>
        <p:nvSpPr>
          <p:cNvPr id="26" name="Rectangle 25"/>
          <p:cNvSpPr/>
          <p:nvPr/>
        </p:nvSpPr>
        <p:spPr bwMode="auto">
          <a:xfrm>
            <a:off x="5525454" y="1071907"/>
            <a:ext cx="1879588" cy="1004539"/>
          </a:xfrm>
          <a:prstGeom prst="rect">
            <a:avLst/>
          </a:prstGeom>
          <a:no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none" lIns="179262" tIns="134446" rIns="89631" bIns="134446" numCol="1" spcCol="0" rtlCol="0" fromWordArt="0" anchor="t" anchorCtr="0" forceAA="0" compatLnSpc="1">
            <a:prstTxWarp prst="textNoShape">
              <a:avLst/>
            </a:prstTxWarp>
            <a:spAutoFit/>
          </a:bodyPr>
          <a:lstStyle/>
          <a:p>
            <a:pPr marL="0" lvl="1" defTabSz="913589" fontAlgn="base">
              <a:lnSpc>
                <a:spcPct val="90000"/>
              </a:lnSpc>
              <a:spcBef>
                <a:spcPct val="0"/>
              </a:spcBef>
              <a:spcAft>
                <a:spcPct val="0"/>
              </a:spcAft>
              <a:buClr>
                <a:srgbClr val="0072C6"/>
              </a:buClr>
            </a:pPr>
            <a:r>
              <a:rPr lang="en-US" sz="1765" dirty="0">
                <a:gradFill>
                  <a:gsLst>
                    <a:gs pos="0">
                      <a:srgbClr val="FFFFFF">
                        <a:alpha val="99000"/>
                      </a:srgbClr>
                    </a:gs>
                    <a:gs pos="100000">
                      <a:srgbClr val="FFFFFF"/>
                    </a:gs>
                  </a:gsLst>
                  <a:lin ang="5400000" scaled="1"/>
                </a:gradFill>
              </a:rPr>
              <a:t>MDM Enrollment</a:t>
            </a:r>
          </a:p>
          <a:p>
            <a:pPr defTabSz="913589" fontAlgn="base">
              <a:lnSpc>
                <a:spcPct val="90000"/>
              </a:lnSpc>
              <a:spcBef>
                <a:spcPct val="0"/>
              </a:spcBef>
              <a:spcAft>
                <a:spcPct val="0"/>
              </a:spcAft>
              <a:buClr>
                <a:srgbClr val="0072C6"/>
              </a:buClr>
            </a:pPr>
            <a:r>
              <a:rPr lang="en-US" sz="1176" dirty="0">
                <a:gradFill>
                  <a:gsLst>
                    <a:gs pos="0">
                      <a:srgbClr val="FFFFFF">
                        <a:alpha val="99000"/>
                      </a:srgbClr>
                    </a:gs>
                    <a:gs pos="100000">
                      <a:srgbClr val="FFFFFF"/>
                    </a:gs>
                  </a:gsLst>
                  <a:lin ang="5400000" scaled="1"/>
                </a:gradFill>
                <a:ea typeface="Segoe UI" pitchFamily="34" charset="0"/>
                <a:cs typeface="Segoe UI" pitchFamily="34" charset="0"/>
              </a:rPr>
              <a:t>Automated provisioning</a:t>
            </a:r>
          </a:p>
          <a:p>
            <a:pPr defTabSz="913589" fontAlgn="base">
              <a:lnSpc>
                <a:spcPct val="90000"/>
              </a:lnSpc>
              <a:spcBef>
                <a:spcPct val="0"/>
              </a:spcBef>
              <a:spcAft>
                <a:spcPct val="0"/>
              </a:spcAft>
              <a:buClr>
                <a:srgbClr val="0072C6"/>
              </a:buClr>
            </a:pPr>
            <a:r>
              <a:rPr lang="en-US" sz="1176" dirty="0">
                <a:gradFill>
                  <a:gsLst>
                    <a:gs pos="0">
                      <a:srgbClr val="FFFFFF">
                        <a:alpha val="99000"/>
                      </a:srgbClr>
                    </a:gs>
                    <a:gs pos="100000">
                      <a:srgbClr val="FFFFFF"/>
                    </a:gs>
                  </a:gsLst>
                  <a:lin ang="5400000" scaled="1"/>
                </a:gradFill>
                <a:ea typeface="Segoe UI" pitchFamily="34" charset="0"/>
                <a:cs typeface="Segoe UI" pitchFamily="34" charset="0"/>
              </a:rPr>
              <a:t>Bulk enrollment</a:t>
            </a:r>
          </a:p>
          <a:p>
            <a:pPr defTabSz="913589" fontAlgn="base">
              <a:lnSpc>
                <a:spcPct val="90000"/>
              </a:lnSpc>
              <a:spcBef>
                <a:spcPct val="0"/>
              </a:spcBef>
              <a:spcAft>
                <a:spcPct val="0"/>
              </a:spcAft>
              <a:buClr>
                <a:srgbClr val="0072C6"/>
              </a:buClr>
            </a:pPr>
            <a:r>
              <a:rPr lang="en-US" sz="1176" dirty="0">
                <a:gradFill>
                  <a:gsLst>
                    <a:gs pos="0">
                      <a:srgbClr val="FFFFFF">
                        <a:alpha val="99000"/>
                      </a:srgbClr>
                    </a:gs>
                    <a:gs pos="100000">
                      <a:srgbClr val="FFFFFF"/>
                    </a:gs>
                  </a:gsLst>
                  <a:lin ang="5400000" scaled="1"/>
                </a:gradFill>
                <a:ea typeface="Segoe UI" pitchFamily="34" charset="0"/>
                <a:cs typeface="Segoe UI" pitchFamily="34" charset="0"/>
              </a:rPr>
              <a:t>Simple bootstrap</a:t>
            </a:r>
          </a:p>
        </p:txBody>
      </p:sp>
      <p:grpSp>
        <p:nvGrpSpPr>
          <p:cNvPr id="2" name="Group 1"/>
          <p:cNvGrpSpPr/>
          <p:nvPr/>
        </p:nvGrpSpPr>
        <p:grpSpPr>
          <a:xfrm>
            <a:off x="7120627" y="1807494"/>
            <a:ext cx="4520360" cy="2505927"/>
            <a:chOff x="7262616" y="1843241"/>
            <a:chExt cx="4611003" cy="2556176"/>
          </a:xfrm>
        </p:grpSpPr>
        <p:sp>
          <p:nvSpPr>
            <p:cNvPr id="19" name="Freeform 18"/>
            <p:cNvSpPr/>
            <p:nvPr/>
          </p:nvSpPr>
          <p:spPr bwMode="auto">
            <a:xfrm rot="11100000">
              <a:off x="7262616" y="2002413"/>
              <a:ext cx="1680759" cy="2397004"/>
            </a:xfrm>
            <a:custGeom>
              <a:avLst/>
              <a:gdLst>
                <a:gd name="connsiteX0" fmla="*/ 0 w 1561656"/>
                <a:gd name="connsiteY0" fmla="*/ 365760 h 2227147"/>
                <a:gd name="connsiteX1" fmla="*/ 502920 w 1561656"/>
                <a:gd name="connsiteY1" fmla="*/ 0 h 2227147"/>
                <a:gd name="connsiteX2" fmla="*/ 1005840 w 1561656"/>
                <a:gd name="connsiteY2" fmla="*/ 365760 h 2227147"/>
                <a:gd name="connsiteX3" fmla="*/ 857990 w 1561656"/>
                <a:gd name="connsiteY3" fmla="*/ 365760 h 2227147"/>
                <a:gd name="connsiteX4" fmla="*/ 859722 w 1561656"/>
                <a:gd name="connsiteY4" fmla="*/ 443726 h 2227147"/>
                <a:gd name="connsiteX5" fmla="*/ 1471980 w 1561656"/>
                <a:gd name="connsiteY5" fmla="*/ 1579384 h 2227147"/>
                <a:gd name="connsiteX6" fmla="*/ 1561656 w 1561656"/>
                <a:gd name="connsiteY6" fmla="*/ 1638999 h 2227147"/>
                <a:gd name="connsiteX7" fmla="*/ 1162046 w 1561656"/>
                <a:gd name="connsiteY7" fmla="*/ 1832619 h 2227147"/>
                <a:gd name="connsiteX8" fmla="*/ 1209974 w 1561656"/>
                <a:gd name="connsiteY8" fmla="*/ 2227147 h 2227147"/>
                <a:gd name="connsiteX9" fmla="*/ 1174182 w 1561656"/>
                <a:gd name="connsiteY9" fmla="*/ 2204941 h 2227147"/>
                <a:gd name="connsiteX10" fmla="*/ 178672 w 1561656"/>
                <a:gd name="connsiteY10" fmla="*/ 491159 h 2227147"/>
                <a:gd name="connsiteX11" fmla="*/ 175886 w 1561656"/>
                <a:gd name="connsiteY11" fmla="*/ 365760 h 222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61656" h="2227147">
                  <a:moveTo>
                    <a:pt x="0" y="365760"/>
                  </a:moveTo>
                  <a:lnTo>
                    <a:pt x="502920" y="0"/>
                  </a:lnTo>
                  <a:lnTo>
                    <a:pt x="1005840" y="365760"/>
                  </a:lnTo>
                  <a:lnTo>
                    <a:pt x="857990" y="365760"/>
                  </a:lnTo>
                  <a:lnTo>
                    <a:pt x="859722" y="443726"/>
                  </a:lnTo>
                  <a:cubicBezTo>
                    <a:pt x="890656" y="882123"/>
                    <a:pt x="1105451" y="1300660"/>
                    <a:pt x="1471980" y="1579384"/>
                  </a:cubicBezTo>
                  <a:lnTo>
                    <a:pt x="1561656" y="1638999"/>
                  </a:lnTo>
                  <a:lnTo>
                    <a:pt x="1162046" y="1832619"/>
                  </a:lnTo>
                  <a:lnTo>
                    <a:pt x="1209974" y="2227147"/>
                  </a:lnTo>
                  <a:lnTo>
                    <a:pt x="1174182" y="2204941"/>
                  </a:lnTo>
                  <a:cubicBezTo>
                    <a:pt x="577030" y="1807699"/>
                    <a:pt x="226274" y="1165799"/>
                    <a:pt x="178672" y="491159"/>
                  </a:cubicBezTo>
                  <a:lnTo>
                    <a:pt x="175886" y="365760"/>
                  </a:lnTo>
                  <a:close/>
                </a:path>
              </a:pathLst>
            </a:custGeom>
            <a:solidFill>
              <a:schemeClr val="accent4">
                <a:lumMod val="60000"/>
                <a:lumOff val="40000"/>
              </a:schemeClr>
            </a:solidFill>
            <a:ln w="38100">
              <a:no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2" tIns="143409" rIns="179262" bIns="143409" numCol="1" spcCol="0" rtlCol="0" fromWordArt="0" anchor="t" anchorCtr="0" forceAA="0" compatLnSpc="1">
              <a:prstTxWarp prst="textNoShape">
                <a:avLst/>
              </a:prstTxWarp>
              <a:noAutofit/>
            </a:bodyPr>
            <a:lstStyle/>
            <a:p>
              <a:pPr algn="ctr" defTabSz="914011"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7" name="Rectangle 26"/>
            <p:cNvSpPr/>
            <p:nvPr/>
          </p:nvSpPr>
          <p:spPr bwMode="auto">
            <a:xfrm>
              <a:off x="8327997" y="1843241"/>
              <a:ext cx="3545622" cy="1024682"/>
            </a:xfrm>
            <a:prstGeom prst="rect">
              <a:avLst/>
            </a:prstGeom>
            <a:no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none" lIns="179262" tIns="134446" rIns="89631" bIns="134446" numCol="1" spcCol="0" rtlCol="0" fromWordArt="0" anchor="t" anchorCtr="0" forceAA="0" compatLnSpc="1">
              <a:prstTxWarp prst="textNoShape">
                <a:avLst/>
              </a:prstTxWarp>
              <a:spAutoFit/>
            </a:bodyPr>
            <a:lstStyle/>
            <a:p>
              <a:pPr marL="0" lvl="1" defTabSz="913589" fontAlgn="base">
                <a:lnSpc>
                  <a:spcPct val="90000"/>
                </a:lnSpc>
                <a:spcBef>
                  <a:spcPct val="0"/>
                </a:spcBef>
                <a:spcAft>
                  <a:spcPct val="0"/>
                </a:spcAft>
                <a:buClr>
                  <a:srgbClr val="0072C6"/>
                </a:buClr>
              </a:pPr>
              <a:r>
                <a:rPr lang="en-US" sz="1765" dirty="0">
                  <a:gradFill>
                    <a:gsLst>
                      <a:gs pos="0">
                        <a:srgbClr val="FFFFFF">
                          <a:alpha val="99000"/>
                        </a:srgbClr>
                      </a:gs>
                      <a:gs pos="100000">
                        <a:srgbClr val="FFFFFF"/>
                      </a:gs>
                    </a:gsLst>
                    <a:lin ang="5400000" scaled="1"/>
                  </a:gradFill>
                </a:rPr>
                <a:t>Policies, Profiles, Certs, Apps</a:t>
              </a:r>
            </a:p>
            <a:p>
              <a:pPr defTabSz="913589" fontAlgn="base">
                <a:lnSpc>
                  <a:spcPct val="90000"/>
                </a:lnSpc>
                <a:spcBef>
                  <a:spcPct val="0"/>
                </a:spcBef>
                <a:spcAft>
                  <a:spcPct val="0"/>
                </a:spcAft>
                <a:buClr>
                  <a:srgbClr val="0072C6"/>
                </a:buClr>
              </a:pPr>
              <a:r>
                <a:rPr lang="en-US" sz="1176" dirty="0">
                  <a:gradFill>
                    <a:gsLst>
                      <a:gs pos="0">
                        <a:srgbClr val="FFFFFF">
                          <a:alpha val="99000"/>
                        </a:srgbClr>
                      </a:gs>
                      <a:gs pos="100000">
                        <a:srgbClr val="FFFFFF"/>
                      </a:gs>
                    </a:gsLst>
                    <a:lin ang="5400000" scaled="1"/>
                  </a:gradFill>
                  <a:ea typeface="Segoe UI" pitchFamily="34" charset="0"/>
                  <a:cs typeface="Segoe UI" pitchFamily="34" charset="0"/>
                </a:rPr>
                <a:t>Greatly extended set of policies</a:t>
              </a:r>
            </a:p>
            <a:p>
              <a:pPr defTabSz="913589" fontAlgn="base">
                <a:lnSpc>
                  <a:spcPct val="90000"/>
                </a:lnSpc>
                <a:spcBef>
                  <a:spcPct val="0"/>
                </a:spcBef>
                <a:spcAft>
                  <a:spcPct val="0"/>
                </a:spcAft>
                <a:buClr>
                  <a:srgbClr val="0072C6"/>
                </a:buClr>
              </a:pPr>
              <a:r>
                <a:rPr lang="en-US" sz="1176" dirty="0">
                  <a:gradFill>
                    <a:gsLst>
                      <a:gs pos="0">
                        <a:srgbClr val="FFFFFF">
                          <a:alpha val="99000"/>
                        </a:srgbClr>
                      </a:gs>
                      <a:gs pos="100000">
                        <a:srgbClr val="FFFFFF"/>
                      </a:gs>
                    </a:gsLst>
                    <a:lin ang="5400000" scaled="1"/>
                  </a:gradFill>
                  <a:ea typeface="Segoe UI" pitchFamily="34" charset="0"/>
                  <a:cs typeface="Segoe UI" pitchFamily="34" charset="0"/>
                </a:rPr>
                <a:t>Enterprise Data Protection configuration</a:t>
              </a:r>
            </a:p>
            <a:p>
              <a:pPr defTabSz="913589" fontAlgn="base">
                <a:lnSpc>
                  <a:spcPct val="90000"/>
                </a:lnSpc>
                <a:spcBef>
                  <a:spcPct val="0"/>
                </a:spcBef>
                <a:spcAft>
                  <a:spcPct val="0"/>
                </a:spcAft>
                <a:buClr>
                  <a:srgbClr val="0072C6"/>
                </a:buClr>
              </a:pPr>
              <a:r>
                <a:rPr lang="en-US" sz="1176" dirty="0">
                  <a:gradFill>
                    <a:gsLst>
                      <a:gs pos="0">
                        <a:srgbClr val="FFFFFF">
                          <a:alpha val="99000"/>
                        </a:srgbClr>
                      </a:gs>
                      <a:gs pos="100000">
                        <a:srgbClr val="FFFFFF"/>
                      </a:gs>
                    </a:gsLst>
                    <a:lin ang="5400000" scaled="1"/>
                  </a:gradFill>
                  <a:ea typeface="Segoe UI" pitchFamily="34" charset="0"/>
                  <a:cs typeface="Segoe UI" pitchFamily="34" charset="0"/>
                </a:rPr>
                <a:t>Start screen / Start menu configuration and control</a:t>
              </a:r>
            </a:p>
          </p:txBody>
        </p:sp>
      </p:grpSp>
      <p:sp>
        <p:nvSpPr>
          <p:cNvPr id="28" name="Rectangle 27"/>
          <p:cNvSpPr/>
          <p:nvPr/>
        </p:nvSpPr>
        <p:spPr bwMode="auto">
          <a:xfrm>
            <a:off x="8165064" y="5087462"/>
            <a:ext cx="3293180" cy="1004539"/>
          </a:xfrm>
          <a:prstGeom prst="rect">
            <a:avLst/>
          </a:prstGeom>
          <a:no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none" lIns="179262" tIns="134446" rIns="89631" bIns="134446" numCol="1" spcCol="0" rtlCol="0" fromWordArt="0" anchor="t" anchorCtr="0" forceAA="0" compatLnSpc="1">
            <a:prstTxWarp prst="textNoShape">
              <a:avLst/>
            </a:prstTxWarp>
            <a:spAutoFit/>
          </a:bodyPr>
          <a:lstStyle/>
          <a:p>
            <a:pPr marL="0" lvl="1" defTabSz="913589" fontAlgn="base">
              <a:lnSpc>
                <a:spcPct val="90000"/>
              </a:lnSpc>
              <a:spcBef>
                <a:spcPct val="0"/>
              </a:spcBef>
              <a:spcAft>
                <a:spcPct val="0"/>
              </a:spcAft>
              <a:buClr>
                <a:srgbClr val="0072C6"/>
              </a:buClr>
            </a:pPr>
            <a:r>
              <a:rPr lang="en-US" sz="1765" dirty="0">
                <a:gradFill>
                  <a:gsLst>
                    <a:gs pos="0">
                      <a:srgbClr val="FFFFFF">
                        <a:alpha val="99000"/>
                      </a:srgbClr>
                    </a:gs>
                    <a:gs pos="100000">
                      <a:srgbClr val="FFFFFF"/>
                    </a:gs>
                  </a:gsLst>
                  <a:lin ang="5400000" scaled="1"/>
                </a:gradFill>
              </a:rPr>
              <a:t>Configuration and App Updates</a:t>
            </a:r>
          </a:p>
          <a:p>
            <a:pPr defTabSz="913589" fontAlgn="base">
              <a:lnSpc>
                <a:spcPct val="90000"/>
              </a:lnSpc>
              <a:spcBef>
                <a:spcPct val="0"/>
              </a:spcBef>
              <a:spcAft>
                <a:spcPct val="0"/>
              </a:spcAft>
              <a:buClr>
                <a:srgbClr val="0072C6"/>
              </a:buClr>
            </a:pPr>
            <a:r>
              <a:rPr lang="en-US" sz="1176" dirty="0">
                <a:gradFill>
                  <a:gsLst>
                    <a:gs pos="0">
                      <a:srgbClr val="FFFFFF">
                        <a:alpha val="99000"/>
                      </a:srgbClr>
                    </a:gs>
                    <a:gs pos="100000">
                      <a:srgbClr val="FFFFFF"/>
                    </a:gs>
                  </a:gsLst>
                  <a:lin ang="5400000" scaled="1"/>
                </a:gradFill>
                <a:ea typeface="Segoe UI" pitchFamily="34" charset="0"/>
                <a:cs typeface="Segoe UI" pitchFamily="34" charset="0"/>
              </a:rPr>
              <a:t>Curated Windows Store</a:t>
            </a:r>
          </a:p>
          <a:p>
            <a:pPr defTabSz="913589" fontAlgn="base">
              <a:lnSpc>
                <a:spcPct val="90000"/>
              </a:lnSpc>
              <a:spcBef>
                <a:spcPct val="0"/>
              </a:spcBef>
              <a:spcAft>
                <a:spcPct val="0"/>
              </a:spcAft>
              <a:buClr>
                <a:srgbClr val="0072C6"/>
              </a:buClr>
            </a:pPr>
            <a:r>
              <a:rPr lang="en-US" sz="1176" dirty="0">
                <a:gradFill>
                  <a:gsLst>
                    <a:gs pos="0">
                      <a:srgbClr val="FFFFFF">
                        <a:alpha val="99000"/>
                      </a:srgbClr>
                    </a:gs>
                    <a:gs pos="100000">
                      <a:srgbClr val="FFFFFF"/>
                    </a:gs>
                  </a:gsLst>
                  <a:lin ang="5400000" scaled="1"/>
                </a:gradFill>
                <a:ea typeface="Segoe UI" pitchFamily="34" charset="0"/>
                <a:cs typeface="Segoe UI" pitchFamily="34" charset="0"/>
              </a:rPr>
              <a:t>Volume Purchase Program app deployment</a:t>
            </a:r>
          </a:p>
          <a:p>
            <a:pPr defTabSz="913589" fontAlgn="base">
              <a:lnSpc>
                <a:spcPct val="90000"/>
              </a:lnSpc>
              <a:spcBef>
                <a:spcPct val="0"/>
              </a:spcBef>
              <a:spcAft>
                <a:spcPct val="0"/>
              </a:spcAft>
              <a:buClr>
                <a:srgbClr val="0072C6"/>
              </a:buClr>
            </a:pPr>
            <a:r>
              <a:rPr lang="en-US" sz="1176" dirty="0">
                <a:gradFill>
                  <a:gsLst>
                    <a:gs pos="0">
                      <a:srgbClr val="FFFFFF">
                        <a:alpha val="99000"/>
                      </a:srgbClr>
                    </a:gs>
                    <a:gs pos="100000">
                      <a:srgbClr val="FFFFFF"/>
                    </a:gs>
                  </a:gsLst>
                  <a:lin ang="5400000" scaled="1"/>
                </a:gradFill>
                <a:ea typeface="Segoe UI" pitchFamily="34" charset="0"/>
                <a:cs typeface="Segoe UI" pitchFamily="34" charset="0"/>
              </a:rPr>
              <a:t>License reclaim/re-use</a:t>
            </a:r>
          </a:p>
        </p:txBody>
      </p:sp>
      <p:sp>
        <p:nvSpPr>
          <p:cNvPr id="29" name="Rectangle 28"/>
          <p:cNvSpPr/>
          <p:nvPr/>
        </p:nvSpPr>
        <p:spPr bwMode="auto">
          <a:xfrm>
            <a:off x="568297" y="4209677"/>
            <a:ext cx="3059142" cy="841674"/>
          </a:xfrm>
          <a:prstGeom prst="rect">
            <a:avLst/>
          </a:prstGeom>
          <a:no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none" lIns="179262" tIns="134446" rIns="89631" bIns="134446" numCol="1" spcCol="0" rtlCol="0" fromWordArt="0" anchor="t" anchorCtr="0" forceAA="0" compatLnSpc="1">
            <a:prstTxWarp prst="textNoShape">
              <a:avLst/>
            </a:prstTxWarp>
            <a:spAutoFit/>
          </a:bodyPr>
          <a:lstStyle/>
          <a:p>
            <a:pPr marL="0" lvl="1" algn="r" defTabSz="913589" fontAlgn="base">
              <a:lnSpc>
                <a:spcPct val="90000"/>
              </a:lnSpc>
              <a:spcBef>
                <a:spcPct val="0"/>
              </a:spcBef>
              <a:spcAft>
                <a:spcPct val="0"/>
              </a:spcAft>
              <a:buClr>
                <a:srgbClr val="0072C6"/>
              </a:buClr>
            </a:pPr>
            <a:r>
              <a:rPr lang="en-US" sz="1765" dirty="0">
                <a:gradFill>
                  <a:gsLst>
                    <a:gs pos="0">
                      <a:srgbClr val="FFFFFF">
                        <a:alpha val="99000"/>
                      </a:srgbClr>
                    </a:gs>
                    <a:gs pos="100000">
                      <a:srgbClr val="FFFFFF"/>
                    </a:gs>
                  </a:gsLst>
                  <a:lin ang="5400000" scaled="1"/>
                </a:gradFill>
              </a:rPr>
              <a:t>Remote Assistance &amp; Security</a:t>
            </a:r>
          </a:p>
          <a:p>
            <a:pPr algn="r" defTabSz="913589" fontAlgn="base">
              <a:lnSpc>
                <a:spcPct val="90000"/>
              </a:lnSpc>
              <a:spcBef>
                <a:spcPct val="0"/>
              </a:spcBef>
              <a:spcAft>
                <a:spcPct val="0"/>
              </a:spcAft>
              <a:buClr>
                <a:srgbClr val="0072C6"/>
              </a:buClr>
            </a:pPr>
            <a:r>
              <a:rPr lang="en-US" sz="1176" dirty="0">
                <a:gradFill>
                  <a:gsLst>
                    <a:gs pos="0">
                      <a:srgbClr val="FFFFFF">
                        <a:alpha val="99000"/>
                      </a:srgbClr>
                    </a:gs>
                    <a:gs pos="100000">
                      <a:srgbClr val="FFFFFF"/>
                    </a:gs>
                  </a:gsLst>
                  <a:lin ang="5400000" scaled="1"/>
                </a:gradFill>
                <a:ea typeface="Segoe UI" pitchFamily="34" charset="0"/>
                <a:cs typeface="Segoe UI" pitchFamily="34" charset="0"/>
              </a:rPr>
              <a:t>Full and BYOD wipe</a:t>
            </a:r>
          </a:p>
          <a:p>
            <a:pPr algn="r" defTabSz="913589" fontAlgn="base">
              <a:lnSpc>
                <a:spcPct val="90000"/>
              </a:lnSpc>
              <a:spcBef>
                <a:spcPct val="0"/>
              </a:spcBef>
              <a:spcAft>
                <a:spcPct val="0"/>
              </a:spcAft>
              <a:buClr>
                <a:srgbClr val="0072C6"/>
              </a:buClr>
            </a:pPr>
            <a:r>
              <a:rPr lang="en-US" sz="1176" dirty="0">
                <a:gradFill>
                  <a:gsLst>
                    <a:gs pos="0">
                      <a:srgbClr val="FFFFFF">
                        <a:alpha val="99000"/>
                      </a:srgbClr>
                    </a:gs>
                    <a:gs pos="100000">
                      <a:srgbClr val="FFFFFF"/>
                    </a:gs>
                  </a:gsLst>
                  <a:lin ang="5400000" scaled="1"/>
                </a:gradFill>
                <a:ea typeface="Segoe UI" pitchFamily="34" charset="0"/>
                <a:cs typeface="Segoe UI" pitchFamily="34" charset="0"/>
              </a:rPr>
              <a:t>Reset to corporate image</a:t>
            </a:r>
          </a:p>
        </p:txBody>
      </p:sp>
      <p:sp>
        <p:nvSpPr>
          <p:cNvPr id="30" name="Rectangle 29"/>
          <p:cNvSpPr/>
          <p:nvPr/>
        </p:nvSpPr>
        <p:spPr bwMode="auto">
          <a:xfrm>
            <a:off x="1507484" y="1247940"/>
            <a:ext cx="3320430" cy="841674"/>
          </a:xfrm>
          <a:prstGeom prst="rect">
            <a:avLst/>
          </a:prstGeom>
          <a:no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none" lIns="179262" tIns="134446" rIns="89631" bIns="134446" numCol="1" spcCol="0" rtlCol="0" fromWordArt="0" anchor="t" anchorCtr="0" forceAA="0" compatLnSpc="1">
            <a:prstTxWarp prst="textNoShape">
              <a:avLst/>
            </a:prstTxWarp>
            <a:spAutoFit/>
          </a:bodyPr>
          <a:lstStyle/>
          <a:p>
            <a:pPr marL="0" lvl="1" algn="r" defTabSz="913589" fontAlgn="base">
              <a:lnSpc>
                <a:spcPct val="90000"/>
              </a:lnSpc>
              <a:spcBef>
                <a:spcPct val="0"/>
              </a:spcBef>
              <a:spcAft>
                <a:spcPct val="0"/>
              </a:spcAft>
              <a:buClr>
                <a:srgbClr val="0072C6"/>
              </a:buClr>
            </a:pPr>
            <a:r>
              <a:rPr lang="en-US" sz="1765" dirty="0">
                <a:gradFill>
                  <a:gsLst>
                    <a:gs pos="0">
                      <a:srgbClr val="FFFFFF">
                        <a:alpha val="99000"/>
                      </a:srgbClr>
                    </a:gs>
                    <a:gs pos="100000">
                      <a:srgbClr val="FFFFFF"/>
                    </a:gs>
                  </a:gsLst>
                  <a:lin ang="5400000" scaled="1"/>
                </a:gradFill>
              </a:rPr>
              <a:t>Un-Enrollment</a:t>
            </a:r>
          </a:p>
          <a:p>
            <a:pPr algn="r" defTabSz="913589" fontAlgn="base">
              <a:lnSpc>
                <a:spcPct val="90000"/>
              </a:lnSpc>
              <a:spcBef>
                <a:spcPct val="0"/>
              </a:spcBef>
              <a:spcAft>
                <a:spcPct val="0"/>
              </a:spcAft>
              <a:buClr>
                <a:srgbClr val="0072C6"/>
              </a:buClr>
            </a:pPr>
            <a:r>
              <a:rPr lang="en-US" sz="1176" dirty="0">
                <a:gradFill>
                  <a:gsLst>
                    <a:gs pos="0">
                      <a:srgbClr val="FFFFFF">
                        <a:alpha val="99000"/>
                      </a:srgbClr>
                    </a:gs>
                    <a:gs pos="100000">
                      <a:srgbClr val="FFFFFF"/>
                    </a:gs>
                  </a:gsLst>
                  <a:lin ang="5400000" scaled="1"/>
                </a:gradFill>
                <a:ea typeface="Segoe UI" pitchFamily="34" charset="0"/>
                <a:cs typeface="Segoe UI" pitchFamily="34" charset="0"/>
              </a:rPr>
              <a:t>Removal of enterprise data protection keys, data</a:t>
            </a:r>
          </a:p>
          <a:p>
            <a:pPr marL="167978" indent="-167978" algn="r" defTabSz="913589" fontAlgn="base">
              <a:lnSpc>
                <a:spcPct val="90000"/>
              </a:lnSpc>
              <a:spcBef>
                <a:spcPct val="0"/>
              </a:spcBef>
              <a:spcAft>
                <a:spcPct val="0"/>
              </a:spcAft>
              <a:buFont typeface="Arial" panose="020B0604020202020204" pitchFamily="34" charset="0"/>
              <a:buChar char="•"/>
            </a:pPr>
            <a:endParaRPr lang="en-US" sz="1176" dirty="0">
              <a:gradFill>
                <a:gsLst>
                  <a:gs pos="0">
                    <a:srgbClr val="FFFFFF">
                      <a:alpha val="99000"/>
                    </a:srgbClr>
                  </a:gs>
                  <a:gs pos="100000">
                    <a:srgbClr val="FFFFFF"/>
                  </a:gs>
                </a:gsLst>
                <a:lin ang="5400000" scaled="1"/>
              </a:gradFill>
              <a:ea typeface="Segoe UI" pitchFamily="34" charset="0"/>
              <a:cs typeface="Segoe UI" pitchFamily="34" charset="0"/>
            </a:endParaRPr>
          </a:p>
        </p:txBody>
      </p:sp>
      <p:sp>
        <p:nvSpPr>
          <p:cNvPr id="32" name="Rectangle 31"/>
          <p:cNvSpPr/>
          <p:nvPr/>
        </p:nvSpPr>
        <p:spPr>
          <a:xfrm>
            <a:off x="7210486" y="4941093"/>
            <a:ext cx="954580" cy="60261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defTabSz="435700">
              <a:lnSpc>
                <a:spcPct val="90000"/>
              </a:lnSpc>
              <a:spcBef>
                <a:spcPct val="0"/>
              </a:spcBef>
              <a:spcAft>
                <a:spcPct val="35000"/>
              </a:spcAft>
            </a:pPr>
            <a:endParaRPr lang="en-US" sz="1078" b="1" dirty="0">
              <a:gradFill>
                <a:gsLst>
                  <a:gs pos="1250">
                    <a:srgbClr val="FFFFFF"/>
                  </a:gs>
                  <a:gs pos="100000">
                    <a:srgbClr val="FFFFFF">
                      <a:alpha val="99000"/>
                    </a:srgbClr>
                  </a:gs>
                </a:gsLst>
                <a:lin ang="5400000" scaled="0"/>
              </a:gradFill>
            </a:endParaRPr>
          </a:p>
        </p:txBody>
      </p:sp>
      <p:sp>
        <p:nvSpPr>
          <p:cNvPr id="33" name="Rectangle 32"/>
          <p:cNvSpPr/>
          <p:nvPr/>
        </p:nvSpPr>
        <p:spPr>
          <a:xfrm>
            <a:off x="4593200" y="6352310"/>
            <a:ext cx="1806905" cy="244426"/>
          </a:xfrm>
          <a:prstGeom prst="rect">
            <a:avLst/>
          </a:prstGeom>
          <a:noFill/>
          <a:ln>
            <a:no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none" lIns="0" tIns="0" rIns="0" bIns="0" numCol="1" spcCol="1270" anchor="ctr" anchorCtr="0">
            <a:spAutoFit/>
          </a:bodyPr>
          <a:lstStyle/>
          <a:p>
            <a:pPr marL="0" lvl="1" defTabSz="913589" fontAlgn="base">
              <a:lnSpc>
                <a:spcPct val="90000"/>
              </a:lnSpc>
              <a:spcBef>
                <a:spcPct val="0"/>
              </a:spcBef>
              <a:spcAft>
                <a:spcPct val="0"/>
              </a:spcAft>
              <a:buClr>
                <a:srgbClr val="0072C6"/>
              </a:buClr>
            </a:pPr>
            <a:r>
              <a:rPr lang="en-US" sz="1765" dirty="0">
                <a:gradFill>
                  <a:gsLst>
                    <a:gs pos="0">
                      <a:srgbClr val="FFFFFF">
                        <a:alpha val="99000"/>
                      </a:srgbClr>
                    </a:gs>
                    <a:gs pos="100000">
                      <a:srgbClr val="FFFFFF"/>
                    </a:gs>
                  </a:gsLst>
                  <a:lin ang="5400000" scaled="1"/>
                </a:gradFill>
              </a:rPr>
              <a:t>Certificate Renewal</a:t>
            </a:r>
          </a:p>
        </p:txBody>
      </p:sp>
      <p:sp>
        <p:nvSpPr>
          <p:cNvPr id="34" name="Rectangle 33"/>
          <p:cNvSpPr/>
          <p:nvPr/>
        </p:nvSpPr>
        <p:spPr>
          <a:xfrm>
            <a:off x="3690076" y="3829300"/>
            <a:ext cx="794131" cy="110782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defTabSz="435700">
              <a:lnSpc>
                <a:spcPct val="90000"/>
              </a:lnSpc>
              <a:spcBef>
                <a:spcPct val="0"/>
              </a:spcBef>
              <a:spcAft>
                <a:spcPct val="35000"/>
              </a:spcAft>
            </a:pPr>
            <a:endParaRPr lang="en-US" sz="1078" b="1" dirty="0">
              <a:gradFill>
                <a:gsLst>
                  <a:gs pos="1250">
                    <a:srgbClr val="FFFFFF"/>
                  </a:gs>
                  <a:gs pos="100000">
                    <a:srgbClr val="FFFFFF">
                      <a:alpha val="99000"/>
                    </a:srgbClr>
                  </a:gs>
                </a:gsLst>
                <a:lin ang="5400000" scaled="0"/>
              </a:gradFill>
            </a:endParaRPr>
          </a:p>
        </p:txBody>
      </p:sp>
      <p:sp>
        <p:nvSpPr>
          <p:cNvPr id="35" name="Rectangle 34"/>
          <p:cNvSpPr/>
          <p:nvPr/>
        </p:nvSpPr>
        <p:spPr>
          <a:xfrm>
            <a:off x="3964639" y="2015409"/>
            <a:ext cx="1257123" cy="67149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defTabSz="435700">
              <a:lnSpc>
                <a:spcPct val="90000"/>
              </a:lnSpc>
              <a:spcBef>
                <a:spcPct val="0"/>
              </a:spcBef>
              <a:spcAft>
                <a:spcPct val="35000"/>
              </a:spcAft>
            </a:pPr>
            <a:endParaRPr lang="en-US" sz="1029" b="1" dirty="0">
              <a:gradFill>
                <a:gsLst>
                  <a:gs pos="1250">
                    <a:srgbClr val="FFFFFF"/>
                  </a:gs>
                  <a:gs pos="100000">
                    <a:srgbClr val="FFFFFF">
                      <a:alpha val="99000"/>
                    </a:srgbClr>
                  </a:gs>
                </a:gsLst>
                <a:lin ang="5400000" scaled="0"/>
              </a:gradFill>
            </a:endParaRPr>
          </a:p>
        </p:txBody>
      </p:sp>
      <p:sp>
        <p:nvSpPr>
          <p:cNvPr id="4" name="Rectangle 3"/>
          <p:cNvSpPr/>
          <p:nvPr/>
        </p:nvSpPr>
        <p:spPr>
          <a:xfrm>
            <a:off x="4701590" y="2831442"/>
            <a:ext cx="2696955" cy="1946135"/>
          </a:xfrm>
          <a:prstGeom prst="rect">
            <a:avLst/>
          </a:prstGeom>
        </p:spPr>
        <p:txBody>
          <a:bodyPr wrap="square">
            <a:spAutoFit/>
          </a:bodyPr>
          <a:lstStyle/>
          <a:p>
            <a:pPr algn="ctr">
              <a:spcBef>
                <a:spcPts val="1765"/>
              </a:spcBef>
            </a:pPr>
            <a:r>
              <a:rPr lang="en-US" sz="1765" dirty="0">
                <a:gradFill>
                  <a:gsLst>
                    <a:gs pos="0">
                      <a:srgbClr val="FFFFFF">
                        <a:alpha val="99000"/>
                      </a:srgbClr>
                    </a:gs>
                    <a:gs pos="100000">
                      <a:srgbClr val="FFFFFF"/>
                    </a:gs>
                  </a:gsLst>
                  <a:lin ang="5400000" scaled="1"/>
                </a:gradFill>
              </a:rPr>
              <a:t>One consistent set of MDM capabilities across Mobile, Desktop, and Embedded products </a:t>
            </a:r>
          </a:p>
          <a:p>
            <a:pPr algn="ctr">
              <a:spcBef>
                <a:spcPts val="1765"/>
              </a:spcBef>
            </a:pPr>
            <a:r>
              <a:rPr lang="en-US" sz="1765" dirty="0">
                <a:gradFill>
                  <a:gsLst>
                    <a:gs pos="0">
                      <a:srgbClr val="FFFFFF">
                        <a:alpha val="99000"/>
                      </a:srgbClr>
                    </a:gs>
                    <a:gs pos="100000">
                      <a:srgbClr val="FFFFFF"/>
                    </a:gs>
                  </a:gsLst>
                  <a:lin ang="5400000" scaled="1"/>
                </a:gradFill>
              </a:rPr>
              <a:t>New MDM capabilities also usable via SCCM</a:t>
            </a:r>
          </a:p>
        </p:txBody>
      </p:sp>
    </p:spTree>
    <p:extLst>
      <p:ext uri="{BB962C8B-B14F-4D97-AF65-F5344CB8AC3E}">
        <p14:creationId xmlns:p14="http://schemas.microsoft.com/office/powerpoint/2010/main" val="13560042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2" grpId="0" animBg="1"/>
      <p:bldP spid="28" grpId="0"/>
      <p:bldP spid="29" grpId="0"/>
      <p:bldP spid="30" grpId="0"/>
      <p:bldP spid="3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14639" y="2130426"/>
            <a:ext cx="10362724" cy="747897"/>
          </a:xfrm>
        </p:spPr>
        <p:txBody>
          <a:bodyPr/>
          <a:lstStyle/>
          <a:p>
            <a:r>
              <a:rPr lang="en-US" dirty="0" smtClean="0"/>
              <a:t>Azure DR &amp; Business Continuity</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10334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14639" y="2130426"/>
            <a:ext cx="10362724" cy="747897"/>
          </a:xfrm>
        </p:spPr>
        <p:txBody>
          <a:bodyPr/>
          <a:lstStyle/>
          <a:p>
            <a:r>
              <a:rPr lang="en-US" dirty="0" smtClean="0"/>
              <a:t>Windows 10 – Key Innovations</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07396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0701" y="228601"/>
            <a:ext cx="11149012" cy="664797"/>
          </a:xfrm>
        </p:spPr>
        <p:txBody>
          <a:bodyPr/>
          <a:lstStyle/>
          <a:p>
            <a:r>
              <a:rPr lang="en-US" sz="4800" dirty="0" smtClean="0">
                <a:solidFill>
                  <a:schemeClr val="accent3"/>
                </a:solidFill>
              </a:rPr>
              <a:t>Microsoft Azure </a:t>
            </a:r>
            <a:r>
              <a:rPr lang="en-US" sz="4800" dirty="0">
                <a:solidFill>
                  <a:schemeClr val="accent3"/>
                </a:solidFill>
              </a:rPr>
              <a:t>– Datacenter as a Service</a:t>
            </a:r>
          </a:p>
        </p:txBody>
      </p:sp>
      <p:sp>
        <p:nvSpPr>
          <p:cNvPr id="3" name="Content Placeholder 2"/>
          <p:cNvSpPr>
            <a:spLocks noGrp="1"/>
          </p:cNvSpPr>
          <p:nvPr>
            <p:ph idx="1"/>
          </p:nvPr>
        </p:nvSpPr>
        <p:spPr>
          <a:xfrm>
            <a:off x="123992" y="1000463"/>
            <a:ext cx="4929109" cy="5749266"/>
          </a:xfrm>
        </p:spPr>
        <p:txBody>
          <a:bodyPr/>
          <a:lstStyle/>
          <a:p>
            <a:r>
              <a:rPr lang="en-US" sz="3200" dirty="0">
                <a:solidFill>
                  <a:schemeClr val="accent3"/>
                </a:solidFill>
              </a:rPr>
              <a:t>Global network of Microsoft Data Centers</a:t>
            </a:r>
          </a:p>
          <a:p>
            <a:pPr lvl="1"/>
            <a:r>
              <a:rPr lang="en-US" sz="2000" dirty="0">
                <a:solidFill>
                  <a:schemeClr val="accent3"/>
                </a:solidFill>
              </a:rPr>
              <a:t>Raw “horsepower” for computing needs</a:t>
            </a:r>
          </a:p>
          <a:p>
            <a:pPr lvl="1"/>
            <a:r>
              <a:rPr lang="en-US" sz="2000" dirty="0">
                <a:solidFill>
                  <a:schemeClr val="accent3"/>
                </a:solidFill>
              </a:rPr>
              <a:t>Pay as you go / Use what you need</a:t>
            </a:r>
          </a:p>
          <a:p>
            <a:pPr lvl="1"/>
            <a:r>
              <a:rPr lang="en-US" sz="2000" dirty="0">
                <a:solidFill>
                  <a:schemeClr val="accent3"/>
                </a:solidFill>
              </a:rPr>
              <a:t>Affinity keeps processing near you</a:t>
            </a:r>
          </a:p>
          <a:p>
            <a:pPr lvl="1"/>
            <a:r>
              <a:rPr lang="en-US" sz="2000" dirty="0">
                <a:solidFill>
                  <a:schemeClr val="accent3"/>
                </a:solidFill>
              </a:rPr>
              <a:t>Locations: 35+ factors:</a:t>
            </a:r>
          </a:p>
          <a:p>
            <a:pPr lvl="2"/>
            <a:r>
              <a:rPr lang="en-US" sz="1600" dirty="0">
                <a:solidFill>
                  <a:schemeClr val="accent3"/>
                </a:solidFill>
              </a:rPr>
              <a:t>Proximity to Customers</a:t>
            </a:r>
          </a:p>
          <a:p>
            <a:pPr lvl="2"/>
            <a:r>
              <a:rPr lang="en-US" sz="1600" dirty="0">
                <a:solidFill>
                  <a:schemeClr val="accent3"/>
                </a:solidFill>
              </a:rPr>
              <a:t>Energy, Fiber Infrastructure</a:t>
            </a:r>
          </a:p>
          <a:p>
            <a:pPr lvl="2"/>
            <a:r>
              <a:rPr lang="en-US" sz="1600" dirty="0">
                <a:solidFill>
                  <a:schemeClr val="accent3"/>
                </a:solidFill>
              </a:rPr>
              <a:t>Skilled Workforce</a:t>
            </a:r>
          </a:p>
          <a:p>
            <a:r>
              <a:rPr lang="en-US" sz="3200" dirty="0">
                <a:solidFill>
                  <a:schemeClr val="accent3"/>
                </a:solidFill>
              </a:rPr>
              <a:t>Complements on-premises resources</a:t>
            </a:r>
          </a:p>
          <a:p>
            <a:pPr lvl="1"/>
            <a:r>
              <a:rPr lang="en-US" sz="2000" dirty="0">
                <a:solidFill>
                  <a:schemeClr val="accent3"/>
                </a:solidFill>
              </a:rPr>
              <a:t>MS maintains Azure, you maintain VMs</a:t>
            </a:r>
          </a:p>
          <a:p>
            <a:pPr lvl="1"/>
            <a:r>
              <a:rPr lang="en-US" sz="2000" dirty="0">
                <a:solidFill>
                  <a:schemeClr val="accent3"/>
                </a:solidFill>
              </a:rPr>
              <a:t>Azure resources 24/7 available 99.9% (fiscal)</a:t>
            </a:r>
          </a:p>
        </p:txBody>
      </p:sp>
      <p:pic>
        <p:nvPicPr>
          <p:cNvPr id="156" name="Picture 15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38800" y="4114801"/>
            <a:ext cx="5847610" cy="2528545"/>
          </a:xfrm>
          <a:prstGeom prst="rect">
            <a:avLst/>
          </a:prstGeom>
        </p:spPr>
      </p:pic>
      <p:grpSp>
        <p:nvGrpSpPr>
          <p:cNvPr id="6" name="Group 5"/>
          <p:cNvGrpSpPr/>
          <p:nvPr/>
        </p:nvGrpSpPr>
        <p:grpSpPr>
          <a:xfrm>
            <a:off x="5029201" y="834805"/>
            <a:ext cx="7310471" cy="3366689"/>
            <a:chOff x="-12566" y="1076331"/>
            <a:chExt cx="13133677" cy="5496004"/>
          </a:xfrm>
        </p:grpSpPr>
        <p:pic>
          <p:nvPicPr>
            <p:cNvPr id="7" name="World map" descr="world-map.png"/>
            <p:cNvPicPr>
              <a:picLocks noChangeAspect="1"/>
            </p:cNvPicPr>
            <p:nvPr/>
          </p:nvPicPr>
          <p:blipFill rotWithShape="1">
            <a:blip r:embed="rId3" cstate="email">
              <a:grayscl/>
              <a:extLst>
                <a:ext uri="{28A0092B-C50C-407E-A947-70E740481C1C}">
                  <a14:useLocalDpi xmlns:a14="http://schemas.microsoft.com/office/drawing/2010/main"/>
                </a:ext>
              </a:extLst>
            </a:blip>
            <a:srcRect/>
            <a:stretch/>
          </p:blipFill>
          <p:spPr>
            <a:xfrm>
              <a:off x="-12566" y="1241164"/>
              <a:ext cx="12428235" cy="5302195"/>
            </a:xfrm>
            <a:prstGeom prst="rect">
              <a:avLst/>
            </a:prstGeom>
            <a:noFill/>
            <a:ln>
              <a:noFill/>
            </a:ln>
          </p:spPr>
        </p:pic>
        <p:sp>
          <p:nvSpPr>
            <p:cNvPr id="8" name="Oval 7"/>
            <p:cNvSpPr/>
            <p:nvPr/>
          </p:nvSpPr>
          <p:spPr bwMode="auto">
            <a:xfrm>
              <a:off x="2443436" y="2744005"/>
              <a:ext cx="3421702" cy="3828330"/>
            </a:xfrm>
            <a:prstGeom prst="ellipse">
              <a:avLst/>
            </a:prstGeom>
            <a:solidFill>
              <a:srgbClr val="CCECFF">
                <a:alpha val="5882"/>
              </a:srgbClr>
            </a:solidFill>
            <a:ln>
              <a:solidFill>
                <a:srgbClr val="00B0F0">
                  <a:alpha val="71000"/>
                </a:srgbClr>
              </a:soli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93224" tIns="46612" rIns="93224" bIns="46612" anchor="ctr"/>
            <a:lstStyle/>
            <a:p>
              <a:pPr algn="ctr" defTabSz="932002" fontAlgn="base">
                <a:spcBef>
                  <a:spcPct val="0"/>
                </a:spcBef>
                <a:spcAft>
                  <a:spcPct val="0"/>
                </a:spcAft>
              </a:pPr>
              <a:endParaRPr lang="en-US" sz="1200" dirty="0">
                <a:gradFill>
                  <a:gsLst>
                    <a:gs pos="0">
                      <a:srgbClr val="FFFFFF"/>
                    </a:gs>
                    <a:gs pos="100000">
                      <a:srgbClr val="FFFFFF"/>
                    </a:gs>
                  </a:gsLst>
                  <a:lin ang="5400000" scaled="0"/>
                </a:gradFill>
              </a:endParaRPr>
            </a:p>
          </p:txBody>
        </p:sp>
        <p:sp>
          <p:nvSpPr>
            <p:cNvPr id="9" name="Oval 8"/>
            <p:cNvSpPr/>
            <p:nvPr/>
          </p:nvSpPr>
          <p:spPr bwMode="auto">
            <a:xfrm>
              <a:off x="7821491" y="1429504"/>
              <a:ext cx="5299620" cy="4676671"/>
            </a:xfrm>
            <a:prstGeom prst="ellipse">
              <a:avLst/>
            </a:prstGeom>
            <a:solidFill>
              <a:srgbClr val="CCECFF">
                <a:alpha val="5882"/>
              </a:srgbClr>
            </a:solidFill>
            <a:ln>
              <a:solidFill>
                <a:srgbClr val="00B0F0">
                  <a:alpha val="71000"/>
                </a:srgbClr>
              </a:soli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93224" tIns="46612" rIns="93224" bIns="46612" anchor="ctr"/>
            <a:lstStyle/>
            <a:p>
              <a:pPr algn="ctr" defTabSz="932002" fontAlgn="base">
                <a:spcBef>
                  <a:spcPct val="0"/>
                </a:spcBef>
                <a:spcAft>
                  <a:spcPct val="0"/>
                </a:spcAft>
              </a:pPr>
              <a:endParaRPr lang="en-US" sz="1200" dirty="0">
                <a:gradFill>
                  <a:gsLst>
                    <a:gs pos="0">
                      <a:srgbClr val="FFFFFF"/>
                    </a:gs>
                    <a:gs pos="100000">
                      <a:srgbClr val="FFFFFF"/>
                    </a:gs>
                  </a:gsLst>
                  <a:lin ang="5400000" scaled="0"/>
                </a:gradFill>
              </a:endParaRPr>
            </a:p>
          </p:txBody>
        </p:sp>
        <p:sp>
          <p:nvSpPr>
            <p:cNvPr id="10" name="Oval 9"/>
            <p:cNvSpPr/>
            <p:nvPr/>
          </p:nvSpPr>
          <p:spPr bwMode="auto">
            <a:xfrm>
              <a:off x="4101714" y="1321187"/>
              <a:ext cx="5904948" cy="4718315"/>
            </a:xfrm>
            <a:prstGeom prst="ellipse">
              <a:avLst/>
            </a:prstGeom>
            <a:solidFill>
              <a:srgbClr val="CCECFF">
                <a:alpha val="5882"/>
              </a:srgbClr>
            </a:solidFill>
            <a:ln>
              <a:solidFill>
                <a:srgbClr val="00B0F0">
                  <a:alpha val="71000"/>
                </a:srgbClr>
              </a:soli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93224" tIns="46612" rIns="93224" bIns="46612" anchor="ctr"/>
            <a:lstStyle/>
            <a:p>
              <a:pPr algn="ctr" defTabSz="932002" fontAlgn="base">
                <a:spcBef>
                  <a:spcPct val="0"/>
                </a:spcBef>
                <a:spcAft>
                  <a:spcPct val="0"/>
                </a:spcAft>
              </a:pPr>
              <a:endParaRPr lang="en-US" sz="1100" dirty="0">
                <a:gradFill>
                  <a:gsLst>
                    <a:gs pos="0">
                      <a:srgbClr val="FFFFFF"/>
                    </a:gs>
                    <a:gs pos="100000">
                      <a:srgbClr val="FFFFFF"/>
                    </a:gs>
                  </a:gsLst>
                  <a:lin ang="5400000" scaled="0"/>
                </a:gradFill>
                <a:ea typeface="Segoe UI" pitchFamily="34" charset="0"/>
                <a:cs typeface="Segoe UI" pitchFamily="34" charset="0"/>
              </a:endParaRPr>
            </a:p>
          </p:txBody>
        </p:sp>
        <p:sp>
          <p:nvSpPr>
            <p:cNvPr id="11" name="Oval 10"/>
            <p:cNvSpPr/>
            <p:nvPr/>
          </p:nvSpPr>
          <p:spPr bwMode="auto">
            <a:xfrm>
              <a:off x="103013" y="1076331"/>
              <a:ext cx="5297501" cy="3319769"/>
            </a:xfrm>
            <a:prstGeom prst="ellipse">
              <a:avLst/>
            </a:prstGeom>
            <a:solidFill>
              <a:srgbClr val="CCECFF">
                <a:alpha val="5882"/>
              </a:srgbClr>
            </a:solidFill>
            <a:ln>
              <a:solidFill>
                <a:srgbClr val="00B0F0">
                  <a:alpha val="71000"/>
                </a:srgbClr>
              </a:solidFill>
              <a:headEnd type="none" w="med" len="med"/>
              <a:tailEnd type="none" w="med" len="med"/>
            </a:ln>
            <a:effectLst/>
            <a:scene3d>
              <a:camera prst="orthographicFront" fov="0">
                <a:rot lat="0" lon="0" rev="0"/>
              </a:camera>
              <a:lightRig rig="glow" dir="t">
                <a:rot lat="0" lon="0" rev="6360000"/>
              </a:lightRig>
            </a:scene3d>
            <a:sp3d prstMaterial="flat">
              <a:contourClr>
                <a:schemeClr val="accent2">
                  <a:satMod val="300000"/>
                </a:schemeClr>
              </a:contourClr>
            </a:sp3d>
          </p:spPr>
          <p:style>
            <a:lnRef idx="0">
              <a:schemeClr val="accent2"/>
            </a:lnRef>
            <a:fillRef idx="3">
              <a:schemeClr val="accent2"/>
            </a:fillRef>
            <a:effectRef idx="3">
              <a:schemeClr val="accent2"/>
            </a:effectRef>
            <a:fontRef idx="minor">
              <a:schemeClr val="lt1"/>
            </a:fontRef>
          </p:style>
          <p:txBody>
            <a:bodyPr lIns="93224" tIns="46612" rIns="93224" bIns="46612" anchor="ctr"/>
            <a:lstStyle/>
            <a:p>
              <a:pPr algn="ctr" defTabSz="932002" fontAlgn="base">
                <a:spcBef>
                  <a:spcPct val="0"/>
                </a:spcBef>
                <a:spcAft>
                  <a:spcPct val="0"/>
                </a:spcAft>
              </a:pPr>
              <a:endParaRPr lang="en-US" sz="1200" dirty="0">
                <a:gradFill>
                  <a:gsLst>
                    <a:gs pos="0">
                      <a:srgbClr val="FFFFFF"/>
                    </a:gs>
                    <a:gs pos="100000">
                      <a:srgbClr val="FFFFFF"/>
                    </a:gs>
                  </a:gsLst>
                  <a:lin ang="5400000" scaled="0"/>
                </a:gradFill>
              </a:endParaRPr>
            </a:p>
          </p:txBody>
        </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49906" y="2459040"/>
              <a:ext cx="866207" cy="832016"/>
            </a:xfrm>
            <a:prstGeom prst="rect">
              <a:avLst/>
            </a:prstGeom>
            <a:effectLst>
              <a:outerShdw blurRad="63500" sx="102000" sy="102000" algn="ctr" rotWithShape="0">
                <a:prstClr val="black">
                  <a:alpha val="40000"/>
                </a:prstClr>
              </a:outerShdw>
            </a:effectLst>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40249" y="2722544"/>
              <a:ext cx="866207" cy="832016"/>
            </a:xfrm>
            <a:prstGeom prst="rect">
              <a:avLst/>
            </a:prstGeom>
            <a:effectLst>
              <a:outerShdw blurRad="63500" sx="102000" sy="102000" algn="ctr" rotWithShape="0">
                <a:prstClr val="black">
                  <a:alpha val="40000"/>
                </a:prstClr>
              </a:outerShdw>
            </a:effectLst>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35004" y="2410019"/>
              <a:ext cx="866207" cy="832016"/>
            </a:xfrm>
            <a:prstGeom prst="rect">
              <a:avLst/>
            </a:prstGeom>
            <a:effectLst>
              <a:outerShdw blurRad="63500" sx="102000" sy="102000" algn="ctr" rotWithShape="0">
                <a:prstClr val="black">
                  <a:alpha val="40000"/>
                </a:prstClr>
              </a:outerShdw>
            </a:effectLst>
          </p:spPr>
        </p:pic>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50320" y="2646791"/>
              <a:ext cx="866207" cy="832016"/>
            </a:xfrm>
            <a:prstGeom prst="rect">
              <a:avLst/>
            </a:prstGeom>
            <a:effectLst>
              <a:outerShdw blurRad="63500" sx="102000" sy="102000" algn="ctr" rotWithShape="0">
                <a:prstClr val="black">
                  <a:alpha val="40000"/>
                </a:prstClr>
              </a:outerShdw>
            </a:effectLst>
          </p:spPr>
        </p:pic>
        <p:pic>
          <p:nvPicPr>
            <p:cNvPr id="16" name="Pictur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62616" y="3416182"/>
              <a:ext cx="866207" cy="832016"/>
            </a:xfrm>
            <a:prstGeom prst="rect">
              <a:avLst/>
            </a:prstGeom>
            <a:effectLst>
              <a:outerShdw blurRad="63500" sx="102000" sy="102000" algn="ctr" rotWithShape="0">
                <a:prstClr val="black">
                  <a:alpha val="40000"/>
                </a:prstClr>
              </a:outerShdw>
            </a:effectLst>
          </p:spPr>
        </p:pic>
        <p:pic>
          <p:nvPicPr>
            <p:cNvPr id="17" name="Picture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71132" y="3992246"/>
              <a:ext cx="866207" cy="832016"/>
            </a:xfrm>
            <a:prstGeom prst="rect">
              <a:avLst/>
            </a:prstGeom>
            <a:effectLst>
              <a:outerShdw blurRad="63500" sx="102000" sy="102000" algn="ctr" rotWithShape="0">
                <a:prstClr val="black">
                  <a:alpha val="40000"/>
                </a:prstClr>
              </a:outerShdw>
            </a:effectLst>
          </p:spPr>
        </p:pic>
        <p:sp>
          <p:nvSpPr>
            <p:cNvPr id="18" name="Rectangle 17"/>
            <p:cNvSpPr/>
            <p:nvPr/>
          </p:nvSpPr>
          <p:spPr bwMode="auto">
            <a:xfrm>
              <a:off x="2117219" y="2519587"/>
              <a:ext cx="1305305" cy="372945"/>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3224" tIns="93228" rIns="93224" bIns="93236" numCol="1" rtlCol="0" anchor="ctr" anchorCtr="0" compatLnSpc="1">
              <a:prstTxWarp prst="textNoShape">
                <a:avLst/>
              </a:prstTxWarp>
            </a:bodyPr>
            <a:lstStyle/>
            <a:p>
              <a:pPr algn="ctr" defTabSz="1242912" fontAlgn="base">
                <a:spcBef>
                  <a:spcPct val="0"/>
                </a:spcBef>
                <a:spcAft>
                  <a:spcPct val="0"/>
                </a:spcAft>
              </a:pPr>
              <a:r>
                <a:rPr lang="en-US" sz="1050" spc="-102" dirty="0">
                  <a:solidFill>
                    <a:srgbClr val="FFFFFF"/>
                  </a:solidFill>
                  <a:cs typeface="Segoe UI" pitchFamily="34" charset="0"/>
                </a:rPr>
                <a:t>Chicago</a:t>
              </a:r>
            </a:p>
          </p:txBody>
        </p:sp>
        <p:sp>
          <p:nvSpPr>
            <p:cNvPr id="19" name="Rectangle 18"/>
            <p:cNvSpPr/>
            <p:nvPr/>
          </p:nvSpPr>
          <p:spPr bwMode="auto">
            <a:xfrm>
              <a:off x="887707" y="3326901"/>
              <a:ext cx="1305305" cy="372945"/>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3224" tIns="93228" rIns="93224" bIns="93236" numCol="1" rtlCol="0" anchor="ctr" anchorCtr="0" compatLnSpc="1">
              <a:prstTxWarp prst="textNoShape">
                <a:avLst/>
              </a:prstTxWarp>
            </a:bodyPr>
            <a:lstStyle/>
            <a:p>
              <a:pPr algn="ctr" defTabSz="1242912" fontAlgn="base">
                <a:spcBef>
                  <a:spcPct val="0"/>
                </a:spcBef>
                <a:spcAft>
                  <a:spcPct val="0"/>
                </a:spcAft>
              </a:pPr>
              <a:r>
                <a:rPr lang="en-US" sz="1050" spc="-102" dirty="0">
                  <a:solidFill>
                    <a:srgbClr val="FFFFFF"/>
                  </a:solidFill>
                  <a:cs typeface="Segoe UI" pitchFamily="34" charset="0"/>
                </a:rPr>
                <a:t>Cheyenne</a:t>
              </a:r>
            </a:p>
          </p:txBody>
        </p:sp>
        <p:sp>
          <p:nvSpPr>
            <p:cNvPr id="20" name="Rectangle 19"/>
            <p:cNvSpPr/>
            <p:nvPr/>
          </p:nvSpPr>
          <p:spPr bwMode="auto">
            <a:xfrm>
              <a:off x="4676368" y="2371060"/>
              <a:ext cx="1305305" cy="372945"/>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3224" tIns="93228" rIns="93224" bIns="93236" numCol="1" rtlCol="0" anchor="ctr" anchorCtr="0" compatLnSpc="1">
              <a:prstTxWarp prst="textNoShape">
                <a:avLst/>
              </a:prstTxWarp>
            </a:bodyPr>
            <a:lstStyle/>
            <a:p>
              <a:pPr algn="ctr" defTabSz="1242912" fontAlgn="base">
                <a:spcBef>
                  <a:spcPct val="0"/>
                </a:spcBef>
                <a:spcAft>
                  <a:spcPct val="0"/>
                </a:spcAft>
              </a:pPr>
              <a:r>
                <a:rPr lang="en-US" sz="1050" spc="-102" dirty="0">
                  <a:solidFill>
                    <a:srgbClr val="FFFFFF"/>
                  </a:solidFill>
                  <a:cs typeface="Segoe UI" pitchFamily="34" charset="0"/>
                </a:rPr>
                <a:t>Dublin</a:t>
              </a:r>
            </a:p>
          </p:txBody>
        </p:sp>
        <p:sp>
          <p:nvSpPr>
            <p:cNvPr id="21" name="Rectangle 20"/>
            <p:cNvSpPr/>
            <p:nvPr/>
          </p:nvSpPr>
          <p:spPr bwMode="auto">
            <a:xfrm>
              <a:off x="6680086" y="2658901"/>
              <a:ext cx="1305305" cy="372945"/>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3224" tIns="93228" rIns="93224" bIns="93236" numCol="1" rtlCol="0" anchor="ctr" anchorCtr="0" compatLnSpc="1">
              <a:prstTxWarp prst="textNoShape">
                <a:avLst/>
              </a:prstTxWarp>
            </a:bodyPr>
            <a:lstStyle/>
            <a:p>
              <a:pPr algn="ctr" defTabSz="1242912" fontAlgn="base">
                <a:spcBef>
                  <a:spcPct val="0"/>
                </a:spcBef>
                <a:spcAft>
                  <a:spcPct val="0"/>
                </a:spcAft>
              </a:pPr>
              <a:r>
                <a:rPr lang="en-US" sz="1050" spc="-102" dirty="0">
                  <a:solidFill>
                    <a:srgbClr val="FFFFFF"/>
                  </a:solidFill>
                  <a:cs typeface="Segoe UI" pitchFamily="34" charset="0"/>
                </a:rPr>
                <a:t>Amsterdam</a:t>
              </a:r>
            </a:p>
          </p:txBody>
        </p:sp>
        <p:sp>
          <p:nvSpPr>
            <p:cNvPr id="22" name="Rectangle 21"/>
            <p:cNvSpPr/>
            <p:nvPr/>
          </p:nvSpPr>
          <p:spPr bwMode="auto">
            <a:xfrm>
              <a:off x="8447152" y="3612872"/>
              <a:ext cx="1305305" cy="372945"/>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3224" tIns="93228" rIns="93224" bIns="93236" numCol="1" rtlCol="0" anchor="ctr" anchorCtr="0" compatLnSpc="1">
              <a:prstTxWarp prst="textNoShape">
                <a:avLst/>
              </a:prstTxWarp>
            </a:bodyPr>
            <a:lstStyle/>
            <a:p>
              <a:pPr algn="ctr" defTabSz="1242912" fontAlgn="base">
                <a:spcBef>
                  <a:spcPct val="0"/>
                </a:spcBef>
                <a:spcAft>
                  <a:spcPct val="0"/>
                </a:spcAft>
              </a:pPr>
              <a:r>
                <a:rPr lang="en-US" sz="1050" spc="-102" dirty="0">
                  <a:solidFill>
                    <a:srgbClr val="FFFFFF"/>
                  </a:solidFill>
                  <a:cs typeface="Segoe UI" pitchFamily="34" charset="0"/>
                </a:rPr>
                <a:t>Hong Kong</a:t>
              </a:r>
            </a:p>
          </p:txBody>
        </p:sp>
        <p:sp>
          <p:nvSpPr>
            <p:cNvPr id="23" name="Rectangle 22"/>
            <p:cNvSpPr/>
            <p:nvPr/>
          </p:nvSpPr>
          <p:spPr bwMode="auto">
            <a:xfrm>
              <a:off x="7937760" y="4156654"/>
              <a:ext cx="1305305" cy="372945"/>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3224" tIns="93228" rIns="93224" bIns="93236" numCol="1" rtlCol="0" anchor="ctr" anchorCtr="0" compatLnSpc="1">
              <a:prstTxWarp prst="textNoShape">
                <a:avLst/>
              </a:prstTxWarp>
            </a:bodyPr>
            <a:lstStyle/>
            <a:p>
              <a:pPr algn="ctr" defTabSz="1242912" fontAlgn="base">
                <a:spcBef>
                  <a:spcPct val="0"/>
                </a:spcBef>
                <a:spcAft>
                  <a:spcPct val="0"/>
                </a:spcAft>
              </a:pPr>
              <a:r>
                <a:rPr lang="en-US" sz="1050" spc="-102" dirty="0">
                  <a:solidFill>
                    <a:srgbClr val="FFFFFF"/>
                  </a:solidFill>
                  <a:cs typeface="Segoe UI" pitchFamily="34" charset="0"/>
                </a:rPr>
                <a:t>Singapore</a:t>
              </a:r>
            </a:p>
          </p:txBody>
        </p:sp>
        <p:pic>
          <p:nvPicPr>
            <p:cNvPr id="24" name="Picture 2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28824" y="2990534"/>
              <a:ext cx="866207" cy="832016"/>
            </a:xfrm>
            <a:prstGeom prst="rect">
              <a:avLst/>
            </a:prstGeom>
            <a:effectLst>
              <a:outerShdw blurRad="63500" sx="102000" sy="102000" algn="ctr" rotWithShape="0">
                <a:prstClr val="black">
                  <a:alpha val="40000"/>
                </a:prstClr>
              </a:outerShdw>
            </a:effectLst>
          </p:spPr>
        </p:pic>
        <p:sp>
          <p:nvSpPr>
            <p:cNvPr id="25" name="Rectangle 24"/>
            <p:cNvSpPr/>
            <p:nvPr/>
          </p:nvSpPr>
          <p:spPr bwMode="auto">
            <a:xfrm>
              <a:off x="10677224" y="3050961"/>
              <a:ext cx="1305305" cy="372945"/>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3224" tIns="93228" rIns="93224" bIns="93236" numCol="1" rtlCol="0" anchor="ctr" anchorCtr="0" compatLnSpc="1">
              <a:prstTxWarp prst="textNoShape">
                <a:avLst/>
              </a:prstTxWarp>
            </a:bodyPr>
            <a:lstStyle/>
            <a:p>
              <a:pPr algn="ctr" defTabSz="1242912" fontAlgn="base">
                <a:spcBef>
                  <a:spcPct val="0"/>
                </a:spcBef>
                <a:spcAft>
                  <a:spcPct val="0"/>
                </a:spcAft>
              </a:pPr>
              <a:r>
                <a:rPr lang="en-US" sz="1050" spc="-102" dirty="0">
                  <a:solidFill>
                    <a:srgbClr val="FFFFFF"/>
                  </a:solidFill>
                  <a:cs typeface="Segoe UI" pitchFamily="34" charset="0"/>
                </a:rPr>
                <a:t>Japan</a:t>
              </a:r>
            </a:p>
          </p:txBody>
        </p:sp>
        <p:pic>
          <p:nvPicPr>
            <p:cNvPr id="26" name="Picture 2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83896" y="3324639"/>
              <a:ext cx="866207" cy="832016"/>
            </a:xfrm>
            <a:prstGeom prst="rect">
              <a:avLst/>
            </a:prstGeom>
            <a:effectLst>
              <a:outerShdw blurRad="63500" sx="102000" sy="102000" algn="ctr" rotWithShape="0">
                <a:prstClr val="black">
                  <a:alpha val="40000"/>
                </a:prstClr>
              </a:outerShdw>
            </a:effectLst>
          </p:spPr>
        </p:pic>
        <p:sp>
          <p:nvSpPr>
            <p:cNvPr id="27" name="Rectangle 26"/>
            <p:cNvSpPr/>
            <p:nvPr/>
          </p:nvSpPr>
          <p:spPr bwMode="auto">
            <a:xfrm>
              <a:off x="2087593" y="3892256"/>
              <a:ext cx="1305305" cy="372945"/>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3224" tIns="93228" rIns="93224" bIns="93236" numCol="1" rtlCol="0" anchor="ctr" anchorCtr="0" compatLnSpc="1">
              <a:prstTxWarp prst="textNoShape">
                <a:avLst/>
              </a:prstTxWarp>
            </a:bodyPr>
            <a:lstStyle/>
            <a:p>
              <a:pPr algn="ctr" defTabSz="1242912" fontAlgn="base">
                <a:spcBef>
                  <a:spcPct val="0"/>
                </a:spcBef>
                <a:spcAft>
                  <a:spcPct val="0"/>
                </a:spcAft>
              </a:pPr>
              <a:r>
                <a:rPr lang="en-US" sz="1050" spc="-102" dirty="0">
                  <a:solidFill>
                    <a:srgbClr val="FFFFFF"/>
                  </a:solidFill>
                  <a:cs typeface="Segoe UI" pitchFamily="34" charset="0"/>
                </a:rPr>
                <a:t>San Antonio</a:t>
              </a:r>
            </a:p>
          </p:txBody>
        </p:sp>
        <p:pic>
          <p:nvPicPr>
            <p:cNvPr id="28" name="Picture 2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37565" y="2976063"/>
              <a:ext cx="866207" cy="832016"/>
            </a:xfrm>
            <a:prstGeom prst="rect">
              <a:avLst/>
            </a:prstGeom>
            <a:effectLst>
              <a:outerShdw blurRad="63500" sx="102000" sy="102000" algn="ctr" rotWithShape="0">
                <a:prstClr val="black">
                  <a:alpha val="40000"/>
                </a:prstClr>
              </a:outerShdw>
            </a:effectLst>
          </p:spPr>
        </p:pic>
        <p:sp>
          <p:nvSpPr>
            <p:cNvPr id="29" name="Rectangle 28"/>
            <p:cNvSpPr/>
            <p:nvPr/>
          </p:nvSpPr>
          <p:spPr bwMode="auto">
            <a:xfrm>
              <a:off x="3381548" y="2949812"/>
              <a:ext cx="1305305" cy="372945"/>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3224" tIns="93228" rIns="93224" bIns="93236" numCol="1" rtlCol="0" anchor="ctr" anchorCtr="0" compatLnSpc="1">
              <a:prstTxWarp prst="textNoShape">
                <a:avLst/>
              </a:prstTxWarp>
            </a:bodyPr>
            <a:lstStyle/>
            <a:p>
              <a:pPr algn="ctr" defTabSz="1242912" fontAlgn="base">
                <a:spcBef>
                  <a:spcPct val="0"/>
                </a:spcBef>
                <a:spcAft>
                  <a:spcPct val="0"/>
                </a:spcAft>
              </a:pPr>
              <a:r>
                <a:rPr lang="en-US" sz="1050" spc="-102">
                  <a:solidFill>
                    <a:srgbClr val="FFFFFF"/>
                  </a:solidFill>
                  <a:cs typeface="Segoe UI" pitchFamily="34" charset="0"/>
                </a:rPr>
                <a:t>Boydton</a:t>
              </a:r>
              <a:endParaRPr lang="en-US" sz="1050" spc="-102" dirty="0">
                <a:solidFill>
                  <a:srgbClr val="FFFFFF"/>
                </a:solidFill>
                <a:cs typeface="Segoe UI" pitchFamily="34" charset="0"/>
              </a:endParaRPr>
            </a:p>
          </p:txBody>
        </p:sp>
        <p:pic>
          <p:nvPicPr>
            <p:cNvPr id="30" name="Picture 2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05659" y="2821425"/>
              <a:ext cx="866207" cy="832016"/>
            </a:xfrm>
            <a:prstGeom prst="rect">
              <a:avLst/>
            </a:prstGeom>
            <a:effectLst>
              <a:outerShdw blurRad="63500" sx="102000" sy="102000" algn="ctr" rotWithShape="0">
                <a:prstClr val="black">
                  <a:alpha val="40000"/>
                </a:prstClr>
              </a:outerShdw>
            </a:effectLst>
          </p:spPr>
        </p:pic>
        <p:pic>
          <p:nvPicPr>
            <p:cNvPr id="31" name="Picture 3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71499" y="3082951"/>
              <a:ext cx="866207" cy="832016"/>
            </a:xfrm>
            <a:prstGeom prst="rect">
              <a:avLst/>
            </a:prstGeom>
            <a:effectLst>
              <a:outerShdw blurRad="63500" sx="102000" sy="102000" algn="ctr" rotWithShape="0">
                <a:prstClr val="black">
                  <a:alpha val="40000"/>
                </a:prstClr>
              </a:outerShdw>
            </a:effectLst>
          </p:spPr>
        </p:pic>
        <p:sp>
          <p:nvSpPr>
            <p:cNvPr id="32" name="Rectangle 31"/>
            <p:cNvSpPr/>
            <p:nvPr/>
          </p:nvSpPr>
          <p:spPr bwMode="auto">
            <a:xfrm>
              <a:off x="8645376" y="3172638"/>
              <a:ext cx="1305305" cy="372945"/>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3224" tIns="93228" rIns="93224" bIns="93236" numCol="1" rtlCol="0" anchor="ctr" anchorCtr="0" compatLnSpc="1">
              <a:prstTxWarp prst="textNoShape">
                <a:avLst/>
              </a:prstTxWarp>
            </a:bodyPr>
            <a:lstStyle/>
            <a:p>
              <a:pPr algn="ctr" defTabSz="1242912" fontAlgn="base">
                <a:spcBef>
                  <a:spcPct val="0"/>
                </a:spcBef>
                <a:spcAft>
                  <a:spcPct val="0"/>
                </a:spcAft>
              </a:pPr>
              <a:r>
                <a:rPr lang="en-US" sz="1050" spc="-102" dirty="0">
                  <a:solidFill>
                    <a:srgbClr val="FFFFFF"/>
                  </a:solidFill>
                  <a:cs typeface="Segoe UI" pitchFamily="34" charset="0"/>
                </a:rPr>
                <a:t>Shanghai</a:t>
              </a:r>
            </a:p>
          </p:txBody>
        </p:sp>
        <p:pic>
          <p:nvPicPr>
            <p:cNvPr id="33" name="Picture 3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52323" y="2908631"/>
              <a:ext cx="866207" cy="832016"/>
            </a:xfrm>
            <a:prstGeom prst="rect">
              <a:avLst/>
            </a:prstGeom>
            <a:effectLst>
              <a:outerShdw blurRad="63500" sx="102000" sy="102000" algn="ctr" rotWithShape="0">
                <a:prstClr val="black">
                  <a:alpha val="40000"/>
                </a:prstClr>
              </a:outerShdw>
            </a:effectLst>
          </p:spPr>
        </p:pic>
        <p:sp>
          <p:nvSpPr>
            <p:cNvPr id="34" name="Rectangle 33"/>
            <p:cNvSpPr/>
            <p:nvPr/>
          </p:nvSpPr>
          <p:spPr bwMode="auto">
            <a:xfrm>
              <a:off x="671305" y="2797569"/>
              <a:ext cx="1305305" cy="372945"/>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3224" tIns="93228" rIns="93224" bIns="93236" numCol="1" rtlCol="0" anchor="ctr" anchorCtr="0" compatLnSpc="1">
              <a:prstTxWarp prst="textNoShape">
                <a:avLst/>
              </a:prstTxWarp>
            </a:bodyPr>
            <a:lstStyle/>
            <a:p>
              <a:pPr algn="ctr" defTabSz="1242912" fontAlgn="base">
                <a:spcBef>
                  <a:spcPct val="0"/>
                </a:spcBef>
                <a:spcAft>
                  <a:spcPct val="0"/>
                </a:spcAft>
              </a:pPr>
              <a:r>
                <a:rPr lang="en-US" sz="1050" spc="-102" dirty="0">
                  <a:solidFill>
                    <a:srgbClr val="FFFFFF"/>
                  </a:solidFill>
                  <a:cs typeface="Segoe UI" pitchFamily="34" charset="0"/>
                </a:rPr>
                <a:t>Quincy</a:t>
              </a:r>
            </a:p>
          </p:txBody>
        </p:sp>
        <p:sp>
          <p:nvSpPr>
            <p:cNvPr id="35" name="Rectangle 34"/>
            <p:cNvSpPr/>
            <p:nvPr/>
          </p:nvSpPr>
          <p:spPr bwMode="auto">
            <a:xfrm>
              <a:off x="2385426" y="3321633"/>
              <a:ext cx="1305305" cy="372945"/>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3224" tIns="93228" rIns="93224" bIns="93236" numCol="1" rtlCol="0" anchor="ctr" anchorCtr="0" compatLnSpc="1">
              <a:prstTxWarp prst="textNoShape">
                <a:avLst/>
              </a:prstTxWarp>
            </a:bodyPr>
            <a:lstStyle/>
            <a:p>
              <a:pPr algn="ctr" defTabSz="1242912" fontAlgn="base">
                <a:spcBef>
                  <a:spcPct val="0"/>
                </a:spcBef>
                <a:spcAft>
                  <a:spcPct val="0"/>
                </a:spcAft>
              </a:pPr>
              <a:r>
                <a:rPr lang="en-US" sz="1050" spc="-102" dirty="0">
                  <a:solidFill>
                    <a:srgbClr val="FFFFFF"/>
                  </a:solidFill>
                  <a:cs typeface="Segoe UI" pitchFamily="34" charset="0"/>
                </a:rPr>
                <a:t>Des Moines</a:t>
              </a:r>
            </a:p>
          </p:txBody>
        </p:sp>
        <p:pic>
          <p:nvPicPr>
            <p:cNvPr id="36" name="Picture 3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448780" y="5111446"/>
              <a:ext cx="866207" cy="832016"/>
            </a:xfrm>
            <a:prstGeom prst="rect">
              <a:avLst/>
            </a:prstGeom>
            <a:effectLst>
              <a:outerShdw blurRad="63500" sx="102000" sy="102000" algn="ctr" rotWithShape="0">
                <a:prstClr val="black">
                  <a:alpha val="40000"/>
                </a:prstClr>
              </a:outerShdw>
            </a:effectLst>
          </p:spPr>
        </p:pic>
        <p:pic>
          <p:nvPicPr>
            <p:cNvPr id="37" name="Picture 3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18329" y="4729116"/>
              <a:ext cx="866207" cy="832016"/>
            </a:xfrm>
            <a:prstGeom prst="rect">
              <a:avLst/>
            </a:prstGeom>
            <a:effectLst>
              <a:outerShdw blurRad="63500" sx="102000" sy="102000" algn="ctr" rotWithShape="0">
                <a:prstClr val="black">
                  <a:alpha val="40000"/>
                </a:prstClr>
              </a:outerShdw>
            </a:effectLst>
          </p:spPr>
        </p:pic>
        <p:pic>
          <p:nvPicPr>
            <p:cNvPr id="38" name="Picture 3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16511" y="4617917"/>
              <a:ext cx="866207" cy="832016"/>
            </a:xfrm>
            <a:prstGeom prst="rect">
              <a:avLst/>
            </a:prstGeom>
            <a:effectLst>
              <a:outerShdw blurRad="63500" sx="102000" sy="102000" algn="ctr" rotWithShape="0">
                <a:prstClr val="black">
                  <a:alpha val="40000"/>
                </a:prstClr>
              </a:outerShdw>
            </a:effectLst>
          </p:spPr>
        </p:pic>
        <p:sp>
          <p:nvSpPr>
            <p:cNvPr id="39" name="Rectangle 38"/>
            <p:cNvSpPr/>
            <p:nvPr/>
          </p:nvSpPr>
          <p:spPr bwMode="auto">
            <a:xfrm>
              <a:off x="4503949" y="4586218"/>
              <a:ext cx="1305305" cy="372945"/>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3224" tIns="93228" rIns="93224" bIns="93236" numCol="1" rtlCol="0" anchor="ctr" anchorCtr="0" compatLnSpc="1">
              <a:prstTxWarp prst="textNoShape">
                <a:avLst/>
              </a:prstTxWarp>
            </a:bodyPr>
            <a:lstStyle/>
            <a:p>
              <a:pPr algn="ctr" defTabSz="1242912" fontAlgn="base">
                <a:spcBef>
                  <a:spcPct val="0"/>
                </a:spcBef>
                <a:spcAft>
                  <a:spcPct val="0"/>
                </a:spcAft>
              </a:pPr>
              <a:r>
                <a:rPr lang="en-US" sz="1050" spc="-102" dirty="0">
                  <a:solidFill>
                    <a:srgbClr val="FFFFFF"/>
                  </a:solidFill>
                  <a:cs typeface="Segoe UI" pitchFamily="34" charset="0"/>
                </a:rPr>
                <a:t>Brazil</a:t>
              </a:r>
            </a:p>
          </p:txBody>
        </p:sp>
        <p:sp>
          <p:nvSpPr>
            <p:cNvPr id="41" name="Rectangle 40"/>
            <p:cNvSpPr/>
            <p:nvPr/>
          </p:nvSpPr>
          <p:spPr bwMode="auto">
            <a:xfrm>
              <a:off x="9487195" y="5099060"/>
              <a:ext cx="1305305" cy="372945"/>
            </a:xfrm>
            <a:prstGeom prst="rect">
              <a:avLst/>
            </a:prstGeom>
            <a:solidFill>
              <a:srgbClr val="0071BC"/>
            </a:solidFill>
            <a:ln>
              <a:noFill/>
              <a:headEnd type="none" w="med" len="med"/>
              <a:tailEnd type="none" w="med" len="med"/>
            </a:ln>
            <a:effectLst/>
            <a:scene3d>
              <a:camera prst="orthographicFront" fov="0">
                <a:rot lat="0" lon="0" rev="0"/>
              </a:camera>
              <a:lightRig rig="soft" dir="tl">
                <a:rot lat="0" lon="0" rev="20000000"/>
              </a:lightRig>
            </a:scene3d>
            <a:sp3d prstMaterial="matte"/>
          </p:spPr>
          <p:style>
            <a:lnRef idx="0">
              <a:schemeClr val="accent2"/>
            </a:lnRef>
            <a:fillRef idx="3">
              <a:schemeClr val="accent2"/>
            </a:fillRef>
            <a:effectRef idx="3">
              <a:schemeClr val="accent2"/>
            </a:effectRef>
            <a:fontRef idx="minor">
              <a:schemeClr val="lt1"/>
            </a:fontRef>
          </p:style>
          <p:txBody>
            <a:bodyPr vert="horz" wrap="square" lIns="93224" tIns="93228" rIns="93224" bIns="93236" numCol="1" rtlCol="0" anchor="ctr" anchorCtr="0" compatLnSpc="1">
              <a:prstTxWarp prst="textNoShape">
                <a:avLst/>
              </a:prstTxWarp>
            </a:bodyPr>
            <a:lstStyle/>
            <a:p>
              <a:pPr algn="ctr" defTabSz="1242912" fontAlgn="base">
                <a:spcBef>
                  <a:spcPct val="0"/>
                </a:spcBef>
                <a:spcAft>
                  <a:spcPct val="0"/>
                </a:spcAft>
              </a:pPr>
              <a:r>
                <a:rPr lang="en-US" sz="1050" spc="-102" dirty="0">
                  <a:solidFill>
                    <a:srgbClr val="FFFFFF"/>
                  </a:solidFill>
                  <a:cs typeface="Segoe UI" pitchFamily="34" charset="0"/>
                </a:rPr>
                <a:t>Australia</a:t>
              </a:r>
            </a:p>
          </p:txBody>
        </p:sp>
      </p:grpSp>
    </p:spTree>
    <p:extLst>
      <p:ext uri="{BB962C8B-B14F-4D97-AF65-F5344CB8AC3E}">
        <p14:creationId xmlns:p14="http://schemas.microsoft.com/office/powerpoint/2010/main" val="3870469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fade">
                                      <p:cBhvr>
                                        <p:cTn id="39" dur="500"/>
                                        <p:tgtEl>
                                          <p:spTgt spid="3">
                                            <p:txEl>
                                              <p:pRg st="10" end="10"/>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56"/>
                                        </p:tgtEl>
                                        <p:attrNameLst>
                                          <p:attrName>style.visibility</p:attrName>
                                        </p:attrNameLst>
                                      </p:cBhvr>
                                      <p:to>
                                        <p:strVal val="visible"/>
                                      </p:to>
                                    </p:set>
                                    <p:animEffect transition="in" filter="fade">
                                      <p:cBhvr>
                                        <p:cTn id="42"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fsu\shares\gfscomms\photos\photosdatacenter\CH1 print res jpegs for presspass\CH1-18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38800" y="1212986"/>
            <a:ext cx="5638800" cy="4028792"/>
          </a:xfrm>
          <a:prstGeom prst="rect">
            <a:avLst/>
          </a:prstGeom>
          <a:noFill/>
          <a:ln w="57150">
            <a:no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799" y="465088"/>
            <a:ext cx="11516139" cy="747897"/>
          </a:xfrm>
        </p:spPr>
        <p:txBody>
          <a:bodyPr>
            <a:noAutofit/>
          </a:bodyPr>
          <a:lstStyle/>
          <a:p>
            <a:pPr algn="l"/>
            <a:r>
              <a:rPr lang="en-US" sz="4400" dirty="0">
                <a:solidFill>
                  <a:schemeClr val="bg1"/>
                </a:solidFill>
                <a:latin typeface="Segoe UI Light" panose="020B0502040204020203" pitchFamily="34" charset="0"/>
                <a:cs typeface="Segoe UI Light" panose="020B0502040204020203" pitchFamily="34" charset="0"/>
              </a:rPr>
              <a:t>Inside </a:t>
            </a:r>
            <a:r>
              <a:rPr lang="en-US" sz="4400" dirty="0" smtClean="0">
                <a:solidFill>
                  <a:schemeClr val="bg1"/>
                </a:solidFill>
                <a:latin typeface="Segoe UI Light" panose="020B0502040204020203" pitchFamily="34" charset="0"/>
                <a:cs typeface="Segoe UI Light" panose="020B0502040204020203" pitchFamily="34" charset="0"/>
              </a:rPr>
              <a:t>an Azure Data Center – Massive Capacity</a:t>
            </a:r>
            <a:endParaRPr lang="en-US" sz="4400" dirty="0">
              <a:solidFill>
                <a:schemeClr val="bg1"/>
              </a:solidFill>
              <a:latin typeface="Segoe UI Light" panose="020B0502040204020203" pitchFamily="34" charset="0"/>
              <a:cs typeface="Segoe UI Light" panose="020B0502040204020203" pitchFamily="34" charset="0"/>
            </a:endParaRPr>
          </a:p>
        </p:txBody>
      </p:sp>
      <p:pic>
        <p:nvPicPr>
          <p:cNvPr id="4" name="Picture 2" descr="C:\Users\rickba\Desktop\GOV pics\SDC13304.JPG"/>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371601" y="1212986"/>
            <a:ext cx="4116663" cy="54926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Users\rickba\Desktop\GOV pics\SDC13299.JPG"/>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5867401" y="4511196"/>
            <a:ext cx="3960561" cy="2194405"/>
          </a:xfrm>
          <a:prstGeom prst="ellipse">
            <a:avLst/>
          </a:prstGeom>
          <a:ln w="6350" cap="rnd">
            <a:solidFill>
              <a:srgbClr val="9AC8EF"/>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35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Curved Down Arrow 53"/>
          <p:cNvSpPr/>
          <p:nvPr/>
        </p:nvSpPr>
        <p:spPr>
          <a:xfrm>
            <a:off x="9786661" y="262370"/>
            <a:ext cx="980554" cy="378431"/>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05050"/>
              </a:solidFill>
            </a:endParaRPr>
          </a:p>
        </p:txBody>
      </p:sp>
      <p:pic>
        <p:nvPicPr>
          <p:cNvPr id="18" name="Picture 17" descr="Cloud-Lrg.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989" y="2807598"/>
            <a:ext cx="3268081" cy="2593716"/>
          </a:xfrm>
          <a:prstGeom prst="rect">
            <a:avLst/>
          </a:prstGeom>
        </p:spPr>
      </p:pic>
      <p:pic>
        <p:nvPicPr>
          <p:cNvPr id="51" name="Picture 10" descr="folders"/>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06533" y="2721494"/>
            <a:ext cx="1066800" cy="947738"/>
          </a:xfrm>
          <a:prstGeom prst="rect">
            <a:avLst/>
          </a:prstGeom>
          <a:noFill/>
        </p:spPr>
      </p:pic>
      <p:sp>
        <p:nvSpPr>
          <p:cNvPr id="14" name="Text Box 10"/>
          <p:cNvSpPr txBox="1">
            <a:spLocks noChangeArrowheads="1"/>
          </p:cNvSpPr>
          <p:nvPr/>
        </p:nvSpPr>
        <p:spPr bwMode="auto">
          <a:xfrm>
            <a:off x="6616148" y="5496448"/>
            <a:ext cx="1143000" cy="369332"/>
          </a:xfrm>
          <a:prstGeom prst="rect">
            <a:avLst/>
          </a:prstGeom>
          <a:noFill/>
          <a:ln w="9525">
            <a:noFill/>
            <a:miter lim="800000"/>
            <a:headEnd/>
            <a:tailEnd/>
          </a:ln>
          <a:effectLst/>
        </p:spPr>
        <p:txBody>
          <a:bodyPr>
            <a:spAutoFit/>
          </a:bodyPr>
          <a:lstStyle/>
          <a:p>
            <a:pPr algn="ctr">
              <a:spcBef>
                <a:spcPct val="50000"/>
              </a:spcBef>
            </a:pPr>
            <a:r>
              <a:rPr lang="en-US" b="1" dirty="0" smtClean="0">
                <a:solidFill>
                  <a:srgbClr val="EFEFEF"/>
                </a:solidFill>
                <a:latin typeface="Arial" charset="0"/>
              </a:rPr>
              <a:t>MGMT</a:t>
            </a:r>
            <a:endParaRPr lang="en-US" b="1" dirty="0">
              <a:solidFill>
                <a:srgbClr val="EFEFEF"/>
              </a:solidFill>
              <a:latin typeface="Arial" charset="0"/>
            </a:endParaRPr>
          </a:p>
        </p:txBody>
      </p:sp>
      <p:grpSp>
        <p:nvGrpSpPr>
          <p:cNvPr id="15" name="Group 45"/>
          <p:cNvGrpSpPr>
            <a:grpSpLocks/>
          </p:cNvGrpSpPr>
          <p:nvPr/>
        </p:nvGrpSpPr>
        <p:grpSpPr bwMode="auto">
          <a:xfrm>
            <a:off x="6507236" y="4412390"/>
            <a:ext cx="923925" cy="1200150"/>
            <a:chOff x="1434" y="1776"/>
            <a:chExt cx="582" cy="756"/>
          </a:xfrm>
        </p:grpSpPr>
        <p:sp>
          <p:nvSpPr>
            <p:cNvPr id="16" name="Rectangle 46"/>
            <p:cNvSpPr>
              <a:spLocks noChangeArrowheads="1"/>
            </p:cNvSpPr>
            <p:nvPr/>
          </p:nvSpPr>
          <p:spPr bwMode="auto">
            <a:xfrm>
              <a:off x="1536" y="1968"/>
              <a:ext cx="240" cy="480"/>
            </a:xfrm>
            <a:prstGeom prst="rect">
              <a:avLst/>
            </a:prstGeom>
            <a:solidFill>
              <a:schemeClr val="bg1"/>
            </a:solidFill>
            <a:ln w="9525">
              <a:noFill/>
              <a:miter lim="800000"/>
              <a:headEnd/>
              <a:tailEnd/>
            </a:ln>
            <a:effectLst/>
          </p:spPr>
          <p:txBody>
            <a:bodyPr wrap="none" anchor="ctr"/>
            <a:lstStyle/>
            <a:p>
              <a:endParaRPr lang="en-US">
                <a:solidFill>
                  <a:srgbClr val="505050"/>
                </a:solidFill>
              </a:endParaRPr>
            </a:p>
          </p:txBody>
        </p:sp>
        <p:pic>
          <p:nvPicPr>
            <p:cNvPr id="17" name="Picture 47" descr="biztalk_server"/>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434" y="1776"/>
              <a:ext cx="582" cy="756"/>
            </a:xfrm>
            <a:prstGeom prst="rect">
              <a:avLst/>
            </a:prstGeom>
            <a:noFill/>
          </p:spPr>
        </p:pic>
      </p:grpSp>
      <p:sp>
        <p:nvSpPr>
          <p:cNvPr id="2" name="Title 1"/>
          <p:cNvSpPr>
            <a:spLocks noGrp="1"/>
          </p:cNvSpPr>
          <p:nvPr>
            <p:ph type="title"/>
          </p:nvPr>
        </p:nvSpPr>
        <p:spPr>
          <a:xfrm>
            <a:off x="452988" y="228601"/>
            <a:ext cx="11151916" cy="747713"/>
          </a:xfrm>
        </p:spPr>
        <p:txBody>
          <a:bodyPr/>
          <a:lstStyle/>
          <a:p>
            <a:r>
              <a:rPr lang="en-US" dirty="0" smtClean="0"/>
              <a:t>Today’s Demo Environment</a:t>
            </a:r>
            <a:endParaRPr lang="en-US" dirty="0"/>
          </a:p>
        </p:txBody>
      </p:sp>
      <p:sp>
        <p:nvSpPr>
          <p:cNvPr id="3" name="Content Placeholder 2"/>
          <p:cNvSpPr>
            <a:spLocks noGrp="1"/>
          </p:cNvSpPr>
          <p:nvPr>
            <p:ph idx="1"/>
          </p:nvPr>
        </p:nvSpPr>
        <p:spPr>
          <a:xfrm>
            <a:off x="519248" y="918965"/>
            <a:ext cx="11155093" cy="861774"/>
          </a:xfrm>
        </p:spPr>
        <p:txBody>
          <a:bodyPr/>
          <a:lstStyle/>
          <a:p>
            <a:pPr marL="0" indent="0">
              <a:buNone/>
            </a:pPr>
            <a:r>
              <a:rPr lang="en-US" sz="2800" dirty="0" smtClean="0"/>
              <a:t>Hybrid – Cloud on your terms</a:t>
            </a:r>
          </a:p>
          <a:p>
            <a:pPr marL="0" indent="0">
              <a:buNone/>
            </a:pPr>
            <a:endParaRPr lang="en-US" sz="2800" dirty="0"/>
          </a:p>
        </p:txBody>
      </p:sp>
      <p:graphicFrame>
        <p:nvGraphicFramePr>
          <p:cNvPr id="4" name="Object 49"/>
          <p:cNvGraphicFramePr>
            <a:graphicFrameLocks noChangeAspect="1"/>
          </p:cNvGraphicFramePr>
          <p:nvPr>
            <p:extLst/>
          </p:nvPr>
        </p:nvGraphicFramePr>
        <p:xfrm>
          <a:off x="5956024" y="4849860"/>
          <a:ext cx="779463" cy="1225550"/>
        </p:xfrm>
        <a:graphic>
          <a:graphicData uri="http://schemas.openxmlformats.org/presentationml/2006/ole">
            <mc:AlternateContent xmlns:mc="http://schemas.openxmlformats.org/markup-compatibility/2006">
              <mc:Choice xmlns:v="urn:schemas-microsoft-com:vml" Requires="v">
                <p:oleObj spid="_x0000_s7176" name="Visio" r:id="rId6" imgW="780098" imgH="1225570" progId="">
                  <p:embed/>
                </p:oleObj>
              </mc:Choice>
              <mc:Fallback>
                <p:oleObj name="Visio" r:id="rId6" imgW="780098" imgH="122557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56024" y="4849860"/>
                        <a:ext cx="779463"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 Box 7"/>
          <p:cNvSpPr txBox="1">
            <a:spLocks noChangeArrowheads="1"/>
          </p:cNvSpPr>
          <p:nvPr/>
        </p:nvSpPr>
        <p:spPr bwMode="auto">
          <a:xfrm>
            <a:off x="5025122" y="6258098"/>
            <a:ext cx="1524000" cy="369332"/>
          </a:xfrm>
          <a:prstGeom prst="rect">
            <a:avLst/>
          </a:prstGeom>
          <a:noFill/>
          <a:ln w="9525">
            <a:noFill/>
            <a:miter lim="800000"/>
            <a:headEnd/>
            <a:tailEnd/>
          </a:ln>
          <a:effectLst/>
        </p:spPr>
        <p:txBody>
          <a:bodyPr>
            <a:spAutoFit/>
          </a:bodyPr>
          <a:lstStyle/>
          <a:p>
            <a:pPr algn="ctr">
              <a:spcBef>
                <a:spcPct val="50000"/>
              </a:spcBef>
            </a:pPr>
            <a:r>
              <a:rPr lang="en-US" b="1" dirty="0" smtClean="0">
                <a:solidFill>
                  <a:srgbClr val="EFEFEF"/>
                </a:solidFill>
                <a:latin typeface="Arial" charset="0"/>
              </a:rPr>
              <a:t>RDS</a:t>
            </a:r>
            <a:endParaRPr lang="en-US" b="1" dirty="0">
              <a:solidFill>
                <a:srgbClr val="EFEFEF"/>
              </a:solidFill>
              <a:latin typeface="Arial" charset="0"/>
            </a:endParaRPr>
          </a:p>
        </p:txBody>
      </p:sp>
      <p:grpSp>
        <p:nvGrpSpPr>
          <p:cNvPr id="6" name="Group 33"/>
          <p:cNvGrpSpPr>
            <a:grpSpLocks/>
          </p:cNvGrpSpPr>
          <p:nvPr/>
        </p:nvGrpSpPr>
        <p:grpSpPr bwMode="auto">
          <a:xfrm>
            <a:off x="5306110" y="5213796"/>
            <a:ext cx="904875" cy="1143000"/>
            <a:chOff x="3408" y="624"/>
            <a:chExt cx="570" cy="720"/>
          </a:xfrm>
        </p:grpSpPr>
        <p:sp>
          <p:nvSpPr>
            <p:cNvPr id="7" name="Rectangle 34"/>
            <p:cNvSpPr>
              <a:spLocks noChangeArrowheads="1"/>
            </p:cNvSpPr>
            <p:nvPr/>
          </p:nvSpPr>
          <p:spPr bwMode="auto">
            <a:xfrm>
              <a:off x="3504" y="816"/>
              <a:ext cx="288" cy="432"/>
            </a:xfrm>
            <a:prstGeom prst="rect">
              <a:avLst/>
            </a:prstGeom>
            <a:solidFill>
              <a:schemeClr val="bg1"/>
            </a:solidFill>
            <a:ln w="9525">
              <a:noFill/>
              <a:miter lim="800000"/>
              <a:headEnd/>
              <a:tailEnd/>
            </a:ln>
            <a:effectLst/>
          </p:spPr>
          <p:txBody>
            <a:bodyPr wrap="none" anchor="ctr"/>
            <a:lstStyle/>
            <a:p>
              <a:endParaRPr lang="en-US">
                <a:solidFill>
                  <a:srgbClr val="505050"/>
                </a:solidFill>
              </a:endParaRPr>
            </a:p>
          </p:txBody>
        </p:sp>
        <p:pic>
          <p:nvPicPr>
            <p:cNvPr id="8" name="Picture 35" descr="CMS_server"/>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3408" y="624"/>
              <a:ext cx="570" cy="720"/>
            </a:xfrm>
            <a:prstGeom prst="rect">
              <a:avLst/>
            </a:prstGeom>
            <a:noFill/>
          </p:spPr>
        </p:pic>
      </p:grpSp>
      <p:sp>
        <p:nvSpPr>
          <p:cNvPr id="9" name="Text Box 3"/>
          <p:cNvSpPr txBox="1">
            <a:spLocks noChangeArrowheads="1"/>
          </p:cNvSpPr>
          <p:nvPr/>
        </p:nvSpPr>
        <p:spPr bwMode="auto">
          <a:xfrm>
            <a:off x="4683207" y="4962222"/>
            <a:ext cx="1143000" cy="369332"/>
          </a:xfrm>
          <a:prstGeom prst="rect">
            <a:avLst/>
          </a:prstGeom>
          <a:noFill/>
          <a:ln w="9525">
            <a:noFill/>
            <a:miter lim="800000"/>
            <a:headEnd/>
            <a:tailEnd/>
          </a:ln>
          <a:effectLst/>
        </p:spPr>
        <p:txBody>
          <a:bodyPr>
            <a:spAutoFit/>
          </a:bodyPr>
          <a:lstStyle/>
          <a:p>
            <a:pPr algn="ctr">
              <a:spcBef>
                <a:spcPct val="50000"/>
              </a:spcBef>
            </a:pPr>
            <a:r>
              <a:rPr lang="en-US" b="1" dirty="0" smtClean="0">
                <a:solidFill>
                  <a:srgbClr val="EFEFEF"/>
                </a:solidFill>
                <a:latin typeface="Arial" charset="0"/>
              </a:rPr>
              <a:t>RRAS</a:t>
            </a:r>
            <a:endParaRPr lang="en-US" b="1" dirty="0">
              <a:solidFill>
                <a:srgbClr val="EFEFEF"/>
              </a:solidFill>
              <a:latin typeface="Arial" charset="0"/>
            </a:endParaRPr>
          </a:p>
        </p:txBody>
      </p:sp>
      <p:grpSp>
        <p:nvGrpSpPr>
          <p:cNvPr id="10" name="Group 21"/>
          <p:cNvGrpSpPr>
            <a:grpSpLocks/>
          </p:cNvGrpSpPr>
          <p:nvPr/>
        </p:nvGrpSpPr>
        <p:grpSpPr bwMode="auto">
          <a:xfrm>
            <a:off x="5013183" y="3918297"/>
            <a:ext cx="904875" cy="1238250"/>
            <a:chOff x="480" y="624"/>
            <a:chExt cx="570" cy="780"/>
          </a:xfrm>
        </p:grpSpPr>
        <p:sp>
          <p:nvSpPr>
            <p:cNvPr id="11" name="Rectangle 22"/>
            <p:cNvSpPr>
              <a:spLocks noChangeArrowheads="1"/>
            </p:cNvSpPr>
            <p:nvPr/>
          </p:nvSpPr>
          <p:spPr bwMode="auto">
            <a:xfrm>
              <a:off x="576" y="864"/>
              <a:ext cx="288" cy="432"/>
            </a:xfrm>
            <a:prstGeom prst="rect">
              <a:avLst/>
            </a:prstGeom>
            <a:solidFill>
              <a:schemeClr val="bg1"/>
            </a:solidFill>
            <a:ln w="9525">
              <a:noFill/>
              <a:miter lim="800000"/>
              <a:headEnd/>
              <a:tailEnd/>
            </a:ln>
            <a:effectLst/>
          </p:spPr>
          <p:txBody>
            <a:bodyPr wrap="none" anchor="ctr"/>
            <a:lstStyle/>
            <a:p>
              <a:pPr algn="ctr"/>
              <a:r>
                <a:rPr lang="en-US">
                  <a:solidFill>
                    <a:srgbClr val="505050"/>
                  </a:solidFill>
                  <a:latin typeface="Arial" charset="0"/>
                </a:rPr>
                <a:t> </a:t>
              </a:r>
            </a:p>
          </p:txBody>
        </p:sp>
        <p:pic>
          <p:nvPicPr>
            <p:cNvPr id="12" name="Picture 23" descr="isa_server"/>
            <p:cNvPicPr>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480" y="624"/>
              <a:ext cx="570" cy="780"/>
            </a:xfrm>
            <a:prstGeom prst="rect">
              <a:avLst/>
            </a:prstGeom>
            <a:noFill/>
          </p:spPr>
        </p:pic>
      </p:grpSp>
      <p:sp>
        <p:nvSpPr>
          <p:cNvPr id="13" name="Text Box 7"/>
          <p:cNvSpPr txBox="1">
            <a:spLocks noChangeArrowheads="1"/>
          </p:cNvSpPr>
          <p:nvPr/>
        </p:nvSpPr>
        <p:spPr bwMode="auto">
          <a:xfrm>
            <a:off x="5675036" y="5778745"/>
            <a:ext cx="1524000" cy="369332"/>
          </a:xfrm>
          <a:prstGeom prst="rect">
            <a:avLst/>
          </a:prstGeom>
          <a:noFill/>
          <a:ln w="9525">
            <a:noFill/>
            <a:miter lim="800000"/>
            <a:headEnd/>
            <a:tailEnd/>
          </a:ln>
          <a:effectLst/>
        </p:spPr>
        <p:txBody>
          <a:bodyPr>
            <a:spAutoFit/>
          </a:bodyPr>
          <a:lstStyle/>
          <a:p>
            <a:pPr algn="ctr">
              <a:spcBef>
                <a:spcPct val="50000"/>
              </a:spcBef>
            </a:pPr>
            <a:r>
              <a:rPr lang="en-US" b="1" dirty="0" smtClean="0">
                <a:solidFill>
                  <a:srgbClr val="EFEFEF"/>
                </a:solidFill>
                <a:latin typeface="Arial" charset="0"/>
              </a:rPr>
              <a:t>DC2</a:t>
            </a:r>
            <a:endParaRPr lang="en-US" b="1" dirty="0">
              <a:solidFill>
                <a:srgbClr val="EFEFEF"/>
              </a:solidFill>
              <a:latin typeface="Arial" charset="0"/>
            </a:endParaRPr>
          </a:p>
        </p:txBody>
      </p:sp>
      <p:sp>
        <p:nvSpPr>
          <p:cNvPr id="19" name="TextBox 18"/>
          <p:cNvSpPr txBox="1"/>
          <p:nvPr/>
        </p:nvSpPr>
        <p:spPr>
          <a:xfrm>
            <a:off x="402958" y="2468584"/>
            <a:ext cx="2043644" cy="400110"/>
          </a:xfrm>
          <a:prstGeom prst="rect">
            <a:avLst/>
          </a:prstGeom>
          <a:noFill/>
        </p:spPr>
        <p:txBody>
          <a:bodyPr wrap="square" rtlCol="0">
            <a:spAutoFit/>
          </a:bodyPr>
          <a:lstStyle/>
          <a:p>
            <a:r>
              <a:rPr lang="en-US" sz="2000" dirty="0" smtClean="0">
                <a:solidFill>
                  <a:srgbClr val="EFEFEF"/>
                </a:solidFill>
                <a:latin typeface="Segoe UI" panose="020B0502040204020203" pitchFamily="34" charset="0"/>
                <a:cs typeface="Segoe UI" panose="020B0502040204020203" pitchFamily="34" charset="0"/>
              </a:rPr>
              <a:t>Microsoft Azure</a:t>
            </a:r>
            <a:endParaRPr lang="en-US" sz="2000" dirty="0">
              <a:solidFill>
                <a:srgbClr val="EFEFEF"/>
              </a:solidFill>
              <a:latin typeface="Segoe UI" panose="020B0502040204020203" pitchFamily="34" charset="0"/>
              <a:cs typeface="Segoe UI" panose="020B0502040204020203" pitchFamily="34" charset="0"/>
            </a:endParaRPr>
          </a:p>
        </p:txBody>
      </p:sp>
      <p:sp>
        <p:nvSpPr>
          <p:cNvPr id="20" name="Text Box 10"/>
          <p:cNvSpPr txBox="1">
            <a:spLocks noChangeArrowheads="1"/>
          </p:cNvSpPr>
          <p:nvPr/>
        </p:nvSpPr>
        <p:spPr bwMode="auto">
          <a:xfrm>
            <a:off x="1749070" y="3621447"/>
            <a:ext cx="1712706" cy="369332"/>
          </a:xfrm>
          <a:prstGeom prst="rect">
            <a:avLst/>
          </a:prstGeom>
          <a:noFill/>
          <a:ln w="9525">
            <a:noFill/>
            <a:miter lim="800000"/>
            <a:headEnd/>
            <a:tailEnd/>
          </a:ln>
          <a:effectLst/>
        </p:spPr>
        <p:txBody>
          <a:bodyPr wrap="square">
            <a:spAutoFit/>
          </a:bodyPr>
          <a:lstStyle/>
          <a:p>
            <a:pPr algn="ctr">
              <a:spcBef>
                <a:spcPct val="50000"/>
              </a:spcBef>
            </a:pPr>
            <a:r>
              <a:rPr lang="en-US" b="1" dirty="0" err="1">
                <a:solidFill>
                  <a:srgbClr val="434343"/>
                </a:solidFill>
                <a:latin typeface="Arial" charset="0"/>
              </a:rPr>
              <a:t>AZMcBMgmt</a:t>
            </a:r>
            <a:endParaRPr lang="en-US" b="1" dirty="0">
              <a:solidFill>
                <a:srgbClr val="434343"/>
              </a:solidFill>
              <a:latin typeface="Arial" charset="0"/>
            </a:endParaRPr>
          </a:p>
        </p:txBody>
      </p:sp>
      <p:grpSp>
        <p:nvGrpSpPr>
          <p:cNvPr id="21" name="Group 45"/>
          <p:cNvGrpSpPr>
            <a:grpSpLocks/>
          </p:cNvGrpSpPr>
          <p:nvPr/>
        </p:nvGrpSpPr>
        <p:grpSpPr bwMode="auto">
          <a:xfrm>
            <a:off x="2109126" y="2593556"/>
            <a:ext cx="923925" cy="1200150"/>
            <a:chOff x="1434" y="1776"/>
            <a:chExt cx="582" cy="756"/>
          </a:xfrm>
        </p:grpSpPr>
        <p:sp>
          <p:nvSpPr>
            <p:cNvPr id="22" name="Rectangle 46"/>
            <p:cNvSpPr>
              <a:spLocks noChangeArrowheads="1"/>
            </p:cNvSpPr>
            <p:nvPr/>
          </p:nvSpPr>
          <p:spPr bwMode="auto">
            <a:xfrm>
              <a:off x="1536" y="1968"/>
              <a:ext cx="240" cy="480"/>
            </a:xfrm>
            <a:prstGeom prst="rect">
              <a:avLst/>
            </a:prstGeom>
            <a:solidFill>
              <a:schemeClr val="bg1"/>
            </a:solidFill>
            <a:ln w="9525">
              <a:noFill/>
              <a:miter lim="800000"/>
              <a:headEnd/>
              <a:tailEnd/>
            </a:ln>
            <a:effectLst/>
          </p:spPr>
          <p:txBody>
            <a:bodyPr wrap="none" anchor="ctr"/>
            <a:lstStyle/>
            <a:p>
              <a:endParaRPr lang="en-US">
                <a:solidFill>
                  <a:srgbClr val="505050"/>
                </a:solidFill>
              </a:endParaRPr>
            </a:p>
          </p:txBody>
        </p:sp>
        <p:pic>
          <p:nvPicPr>
            <p:cNvPr id="23" name="Picture 47" descr="biztalk_server"/>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434" y="1776"/>
              <a:ext cx="582" cy="756"/>
            </a:xfrm>
            <a:prstGeom prst="rect">
              <a:avLst/>
            </a:prstGeom>
            <a:noFill/>
          </p:spPr>
        </p:pic>
      </p:grpSp>
      <p:graphicFrame>
        <p:nvGraphicFramePr>
          <p:cNvPr id="24" name="Object 49"/>
          <p:cNvGraphicFramePr>
            <a:graphicFrameLocks noChangeAspect="1"/>
          </p:cNvGraphicFramePr>
          <p:nvPr>
            <p:extLst/>
          </p:nvPr>
        </p:nvGraphicFramePr>
        <p:xfrm>
          <a:off x="1063411" y="3008672"/>
          <a:ext cx="779463" cy="1225550"/>
        </p:xfrm>
        <a:graphic>
          <a:graphicData uri="http://schemas.openxmlformats.org/presentationml/2006/ole">
            <mc:AlternateContent xmlns:mc="http://schemas.openxmlformats.org/markup-compatibility/2006">
              <mc:Choice xmlns:v="urn:schemas-microsoft-com:vml" Requires="v">
                <p:oleObj spid="_x0000_s7177" name="Visio" r:id="rId10" imgW="780098" imgH="1225570" progId="">
                  <p:embed/>
                </p:oleObj>
              </mc:Choice>
              <mc:Fallback>
                <p:oleObj name="Visio" r:id="rId10" imgW="780098" imgH="122557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3411" y="3008672"/>
                        <a:ext cx="779463"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5" name="Group 33"/>
          <p:cNvGrpSpPr>
            <a:grpSpLocks/>
          </p:cNvGrpSpPr>
          <p:nvPr/>
        </p:nvGrpSpPr>
        <p:grpSpPr bwMode="auto">
          <a:xfrm>
            <a:off x="278792" y="3793706"/>
            <a:ext cx="904875" cy="1143000"/>
            <a:chOff x="3408" y="624"/>
            <a:chExt cx="570" cy="720"/>
          </a:xfrm>
        </p:grpSpPr>
        <p:sp>
          <p:nvSpPr>
            <p:cNvPr id="26" name="Rectangle 34"/>
            <p:cNvSpPr>
              <a:spLocks noChangeArrowheads="1"/>
            </p:cNvSpPr>
            <p:nvPr/>
          </p:nvSpPr>
          <p:spPr bwMode="auto">
            <a:xfrm>
              <a:off x="3504" y="816"/>
              <a:ext cx="288" cy="432"/>
            </a:xfrm>
            <a:prstGeom prst="rect">
              <a:avLst/>
            </a:prstGeom>
            <a:solidFill>
              <a:schemeClr val="bg1"/>
            </a:solidFill>
            <a:ln w="9525">
              <a:noFill/>
              <a:miter lim="800000"/>
              <a:headEnd/>
              <a:tailEnd/>
            </a:ln>
            <a:effectLst/>
          </p:spPr>
          <p:txBody>
            <a:bodyPr wrap="none" anchor="ctr"/>
            <a:lstStyle/>
            <a:p>
              <a:endParaRPr lang="en-US">
                <a:solidFill>
                  <a:srgbClr val="505050"/>
                </a:solidFill>
              </a:endParaRPr>
            </a:p>
          </p:txBody>
        </p:sp>
        <p:pic>
          <p:nvPicPr>
            <p:cNvPr id="27" name="Picture 35" descr="CMS_server"/>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3408" y="624"/>
              <a:ext cx="570" cy="720"/>
            </a:xfrm>
            <a:prstGeom prst="rect">
              <a:avLst/>
            </a:prstGeom>
            <a:noFill/>
          </p:spPr>
        </p:pic>
      </p:grpSp>
      <p:sp>
        <p:nvSpPr>
          <p:cNvPr id="28" name="Text Box 7"/>
          <p:cNvSpPr txBox="1">
            <a:spLocks noChangeArrowheads="1"/>
          </p:cNvSpPr>
          <p:nvPr/>
        </p:nvSpPr>
        <p:spPr bwMode="auto">
          <a:xfrm>
            <a:off x="938393" y="3997326"/>
            <a:ext cx="1524000" cy="369332"/>
          </a:xfrm>
          <a:prstGeom prst="rect">
            <a:avLst/>
          </a:prstGeom>
          <a:noFill/>
          <a:ln w="9525">
            <a:noFill/>
            <a:miter lim="800000"/>
            <a:headEnd/>
            <a:tailEnd/>
          </a:ln>
          <a:effectLst/>
        </p:spPr>
        <p:txBody>
          <a:bodyPr>
            <a:spAutoFit/>
          </a:bodyPr>
          <a:lstStyle/>
          <a:p>
            <a:pPr algn="ctr">
              <a:spcBef>
                <a:spcPct val="50000"/>
              </a:spcBef>
            </a:pPr>
            <a:r>
              <a:rPr lang="en-US" b="1" dirty="0">
                <a:solidFill>
                  <a:srgbClr val="434343"/>
                </a:solidFill>
                <a:latin typeface="Arial" charset="0"/>
              </a:rPr>
              <a:t>AZMcBDC1</a:t>
            </a:r>
          </a:p>
        </p:txBody>
      </p:sp>
      <p:sp>
        <p:nvSpPr>
          <p:cNvPr id="29" name="Text Box 7"/>
          <p:cNvSpPr txBox="1">
            <a:spLocks noChangeArrowheads="1"/>
          </p:cNvSpPr>
          <p:nvPr/>
        </p:nvSpPr>
        <p:spPr bwMode="auto">
          <a:xfrm>
            <a:off x="421667" y="4809960"/>
            <a:ext cx="1524000" cy="369332"/>
          </a:xfrm>
          <a:prstGeom prst="rect">
            <a:avLst/>
          </a:prstGeom>
          <a:noFill/>
          <a:ln w="9525">
            <a:noFill/>
            <a:miter lim="800000"/>
            <a:headEnd/>
            <a:tailEnd/>
          </a:ln>
          <a:effectLst/>
        </p:spPr>
        <p:txBody>
          <a:bodyPr>
            <a:spAutoFit/>
          </a:bodyPr>
          <a:lstStyle/>
          <a:p>
            <a:pPr algn="ctr">
              <a:spcBef>
                <a:spcPct val="50000"/>
              </a:spcBef>
            </a:pPr>
            <a:r>
              <a:rPr lang="en-US" b="1" dirty="0">
                <a:solidFill>
                  <a:srgbClr val="434343"/>
                </a:solidFill>
                <a:latin typeface="Arial" charset="0"/>
              </a:rPr>
              <a:t>AZVDIRDS</a:t>
            </a:r>
          </a:p>
        </p:txBody>
      </p:sp>
      <p:sp>
        <p:nvSpPr>
          <p:cNvPr id="31" name="Rectangle 30"/>
          <p:cNvSpPr/>
          <p:nvPr/>
        </p:nvSpPr>
        <p:spPr>
          <a:xfrm>
            <a:off x="4674495" y="3621447"/>
            <a:ext cx="3084653" cy="312391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EFEF"/>
              </a:solidFill>
            </a:endParaRPr>
          </a:p>
        </p:txBody>
      </p:sp>
      <p:sp>
        <p:nvSpPr>
          <p:cNvPr id="32" name="TextBox 31"/>
          <p:cNvSpPr txBox="1"/>
          <p:nvPr/>
        </p:nvSpPr>
        <p:spPr>
          <a:xfrm>
            <a:off x="4794836" y="3557187"/>
            <a:ext cx="3239994" cy="369332"/>
          </a:xfrm>
          <a:prstGeom prst="rect">
            <a:avLst/>
          </a:prstGeom>
          <a:noFill/>
        </p:spPr>
        <p:txBody>
          <a:bodyPr wrap="square" rtlCol="0">
            <a:spAutoFit/>
          </a:bodyPr>
          <a:lstStyle/>
          <a:p>
            <a:r>
              <a:rPr lang="en-US" i="1" dirty="0" smtClean="0">
                <a:solidFill>
                  <a:srgbClr val="EFEFEF"/>
                </a:solidFill>
                <a:latin typeface="Segoe UI" panose="020B0502040204020203" pitchFamily="34" charset="0"/>
                <a:cs typeface="Segoe UI" panose="020B0502040204020203" pitchFamily="34" charset="0"/>
              </a:rPr>
              <a:t>Hyper-V in Cambridge, MA</a:t>
            </a:r>
            <a:endParaRPr lang="en-US" i="1" dirty="0">
              <a:solidFill>
                <a:srgbClr val="EFEFEF"/>
              </a:solidFill>
              <a:latin typeface="Segoe UI" panose="020B0502040204020203" pitchFamily="34" charset="0"/>
              <a:cs typeface="Segoe UI" panose="020B0502040204020203" pitchFamily="34" charset="0"/>
            </a:endParaRPr>
          </a:p>
        </p:txBody>
      </p:sp>
      <p:sp>
        <p:nvSpPr>
          <p:cNvPr id="33" name="Rectangle 32"/>
          <p:cNvSpPr/>
          <p:nvPr/>
        </p:nvSpPr>
        <p:spPr>
          <a:xfrm rot="16200000">
            <a:off x="2431075" y="4345945"/>
            <a:ext cx="1122725" cy="498476"/>
          </a:xfrm>
          <a:prstGeom prst="rect">
            <a:avLst/>
          </a:prstGeom>
          <a:solidFill>
            <a:srgbClr val="8E200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rgbClr val="EFEFEF"/>
                </a:solidFill>
              </a:rPr>
              <a:t>Virtual </a:t>
            </a:r>
            <a:r>
              <a:rPr lang="en-US" sz="1600" dirty="0" err="1" smtClean="0">
                <a:solidFill>
                  <a:srgbClr val="EFEFEF"/>
                </a:solidFill>
              </a:rPr>
              <a:t>Rtr</a:t>
            </a:r>
            <a:r>
              <a:rPr lang="en-US" sz="1600" dirty="0" smtClean="0">
                <a:solidFill>
                  <a:srgbClr val="EFEFEF"/>
                </a:solidFill>
              </a:rPr>
              <a:t> </a:t>
            </a:r>
            <a:r>
              <a:rPr lang="en-US" sz="1200" dirty="0" smtClean="0">
                <a:solidFill>
                  <a:srgbClr val="EFEFEF"/>
                </a:solidFill>
              </a:rPr>
              <a:t>137.116.48.135</a:t>
            </a:r>
            <a:endParaRPr lang="en-US" sz="1200" dirty="0">
              <a:solidFill>
                <a:srgbClr val="EFEFEF"/>
              </a:solidFill>
            </a:endParaRPr>
          </a:p>
        </p:txBody>
      </p:sp>
      <p:sp>
        <p:nvSpPr>
          <p:cNvPr id="34" name="TextBox 33"/>
          <p:cNvSpPr txBox="1"/>
          <p:nvPr/>
        </p:nvSpPr>
        <p:spPr>
          <a:xfrm>
            <a:off x="3487761" y="1972083"/>
            <a:ext cx="5214889" cy="461665"/>
          </a:xfrm>
          <a:prstGeom prst="rect">
            <a:avLst/>
          </a:prstGeom>
          <a:noFill/>
        </p:spPr>
        <p:txBody>
          <a:bodyPr wrap="none" rtlCol="0">
            <a:spAutoFit/>
          </a:bodyPr>
          <a:lstStyle/>
          <a:p>
            <a:r>
              <a:rPr lang="en-US" sz="2400" b="1" u="sng" dirty="0" smtClean="0">
                <a:solidFill>
                  <a:srgbClr val="FFC000"/>
                </a:solidFill>
              </a:rPr>
              <a:t>Unlimited Capacity </a:t>
            </a:r>
            <a:r>
              <a:rPr lang="en-US" sz="2400" b="1" dirty="0" smtClean="0">
                <a:solidFill>
                  <a:srgbClr val="EFEFEF"/>
                </a:solidFill>
              </a:rPr>
              <a:t>vs. </a:t>
            </a:r>
            <a:r>
              <a:rPr lang="en-US" sz="2400" b="1" u="sng" dirty="0">
                <a:solidFill>
                  <a:srgbClr val="FFFF00"/>
                </a:solidFill>
              </a:rPr>
              <a:t>L</a:t>
            </a:r>
            <a:r>
              <a:rPr lang="en-US" sz="2400" b="1" u="sng" dirty="0" smtClean="0">
                <a:solidFill>
                  <a:srgbClr val="FFFF00"/>
                </a:solidFill>
              </a:rPr>
              <a:t>imited Capacity</a:t>
            </a:r>
            <a:endParaRPr lang="en-US" sz="2400" b="1" u="sng" dirty="0">
              <a:solidFill>
                <a:srgbClr val="FFFF00"/>
              </a:solidFill>
            </a:endParaRPr>
          </a:p>
        </p:txBody>
      </p:sp>
      <p:cxnSp>
        <p:nvCxnSpPr>
          <p:cNvPr id="38" name="Straight Arrow Connector 37"/>
          <p:cNvCxnSpPr/>
          <p:nvPr/>
        </p:nvCxnSpPr>
        <p:spPr>
          <a:xfrm flipH="1">
            <a:off x="3615398" y="2456382"/>
            <a:ext cx="754503" cy="600075"/>
          </a:xfrm>
          <a:prstGeom prst="straightConnector1">
            <a:avLst/>
          </a:prstGeom>
          <a:ln>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7114970" y="2415930"/>
            <a:ext cx="0" cy="1124017"/>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1" name="Text Box 9"/>
          <p:cNvSpPr txBox="1">
            <a:spLocks noChangeArrowheads="1"/>
          </p:cNvSpPr>
          <p:nvPr/>
        </p:nvSpPr>
        <p:spPr bwMode="auto">
          <a:xfrm>
            <a:off x="8730229" y="1434074"/>
            <a:ext cx="2015911" cy="830997"/>
          </a:xfrm>
          <a:prstGeom prst="rect">
            <a:avLst/>
          </a:prstGeom>
          <a:noFill/>
          <a:ln w="9525">
            <a:noFill/>
            <a:miter lim="800000"/>
            <a:headEnd/>
            <a:tailEnd/>
          </a:ln>
          <a:effectLst/>
        </p:spPr>
        <p:txBody>
          <a:bodyPr wrap="square">
            <a:spAutoFit/>
          </a:bodyPr>
          <a:lstStyle/>
          <a:p>
            <a:pPr algn="ctr">
              <a:spcBef>
                <a:spcPct val="50000"/>
              </a:spcBef>
            </a:pPr>
            <a:r>
              <a:rPr lang="en-US" sz="1600" u="sng" dirty="0" smtClean="0">
                <a:solidFill>
                  <a:srgbClr val="505050">
                    <a:lumMod val="20000"/>
                    <a:lumOff val="80000"/>
                  </a:srgbClr>
                </a:solidFill>
                <a:latin typeface="Arial" charset="0"/>
              </a:rPr>
              <a:t>Travel Laptop</a:t>
            </a:r>
            <a:r>
              <a:rPr lang="en-US" sz="1600" dirty="0" smtClean="0">
                <a:solidFill>
                  <a:srgbClr val="505050">
                    <a:lumMod val="20000"/>
                    <a:lumOff val="80000"/>
                  </a:srgbClr>
                </a:solidFill>
                <a:latin typeface="Arial" charset="0"/>
              </a:rPr>
              <a:t>: Nightly Backup 2AM Using Azure Backup</a:t>
            </a:r>
            <a:endParaRPr lang="en-US" sz="1600" dirty="0">
              <a:solidFill>
                <a:srgbClr val="505050">
                  <a:lumMod val="20000"/>
                  <a:lumOff val="80000"/>
                </a:srgbClr>
              </a:solidFill>
              <a:latin typeface="Arial" charset="0"/>
            </a:endParaRPr>
          </a:p>
        </p:txBody>
      </p:sp>
      <p:pic>
        <p:nvPicPr>
          <p:cNvPr id="42" name="Picture 17" descr="note_book"/>
          <p:cNvPicPr>
            <a:picLocks noChangeAspect="1" noChangeArrowheads="1"/>
          </p:cNvPicPr>
          <p:nvPr/>
        </p:nvPicPr>
        <p:blipFill>
          <a:blip r:embed="rId11"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935017" y="230749"/>
            <a:ext cx="1219200" cy="1160463"/>
          </a:xfrm>
          <a:prstGeom prst="rect">
            <a:avLst/>
          </a:prstGeom>
          <a:noFill/>
        </p:spPr>
      </p:pic>
      <p:graphicFrame>
        <p:nvGraphicFramePr>
          <p:cNvPr id="43" name="Object 50"/>
          <p:cNvGraphicFramePr>
            <a:graphicFrameLocks noChangeAspect="1"/>
          </p:cNvGraphicFramePr>
          <p:nvPr>
            <p:extLst/>
          </p:nvPr>
        </p:nvGraphicFramePr>
        <p:xfrm>
          <a:off x="9347727" y="2314397"/>
          <a:ext cx="792163" cy="1225550"/>
        </p:xfrm>
        <a:graphic>
          <a:graphicData uri="http://schemas.openxmlformats.org/presentationml/2006/ole">
            <mc:AlternateContent xmlns:mc="http://schemas.openxmlformats.org/markup-compatibility/2006">
              <mc:Choice xmlns:v="urn:schemas-microsoft-com:vml" Requires="v">
                <p:oleObj spid="_x0000_s7178" name="Visio" r:id="rId12" imgW="792182" imgH="1225570" progId="">
                  <p:embed/>
                </p:oleObj>
              </mc:Choice>
              <mc:Fallback>
                <p:oleObj name="Visio" r:id="rId12" imgW="792182" imgH="1225570"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347727" y="2314397"/>
                        <a:ext cx="792163"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4" name="Text Box 9"/>
          <p:cNvSpPr txBox="1">
            <a:spLocks noChangeArrowheads="1"/>
          </p:cNvSpPr>
          <p:nvPr/>
        </p:nvSpPr>
        <p:spPr bwMode="auto">
          <a:xfrm>
            <a:off x="8735852" y="3247559"/>
            <a:ext cx="2015911" cy="830997"/>
          </a:xfrm>
          <a:prstGeom prst="rect">
            <a:avLst/>
          </a:prstGeom>
          <a:noFill/>
          <a:ln w="9525">
            <a:noFill/>
            <a:miter lim="800000"/>
            <a:headEnd/>
            <a:tailEnd/>
          </a:ln>
          <a:effectLst/>
        </p:spPr>
        <p:txBody>
          <a:bodyPr wrap="square">
            <a:spAutoFit/>
          </a:bodyPr>
          <a:lstStyle/>
          <a:p>
            <a:pPr algn="ctr">
              <a:spcBef>
                <a:spcPct val="50000"/>
              </a:spcBef>
            </a:pPr>
            <a:r>
              <a:rPr lang="en-US" sz="1600" u="sng" dirty="0" smtClean="0">
                <a:solidFill>
                  <a:srgbClr val="505050">
                    <a:lumMod val="20000"/>
                    <a:lumOff val="80000"/>
                  </a:srgbClr>
                </a:solidFill>
                <a:latin typeface="Arial" charset="0"/>
              </a:rPr>
              <a:t>My Home Server</a:t>
            </a:r>
            <a:r>
              <a:rPr lang="en-US" sz="1600" dirty="0" smtClean="0">
                <a:solidFill>
                  <a:srgbClr val="505050">
                    <a:lumMod val="20000"/>
                    <a:lumOff val="80000"/>
                  </a:srgbClr>
                </a:solidFill>
                <a:latin typeface="Arial" charset="0"/>
              </a:rPr>
              <a:t>: Nightly Backup 1AM Using Azure Backup</a:t>
            </a:r>
            <a:endParaRPr lang="en-US" sz="1600" dirty="0">
              <a:solidFill>
                <a:srgbClr val="505050">
                  <a:lumMod val="20000"/>
                  <a:lumOff val="80000"/>
                </a:srgbClr>
              </a:solidFill>
              <a:latin typeface="Arial" charset="0"/>
            </a:endParaRPr>
          </a:p>
        </p:txBody>
      </p:sp>
      <p:cxnSp>
        <p:nvCxnSpPr>
          <p:cNvPr id="46" name="Straight Arrow Connector 45"/>
          <p:cNvCxnSpPr/>
          <p:nvPr/>
        </p:nvCxnSpPr>
        <p:spPr>
          <a:xfrm flipH="1">
            <a:off x="3487762" y="2807598"/>
            <a:ext cx="5589977" cy="558454"/>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a:off x="3461776" y="1195987"/>
            <a:ext cx="5495718" cy="1838403"/>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8229812" y="4418482"/>
            <a:ext cx="3895928" cy="2308324"/>
          </a:xfrm>
          <a:prstGeom prst="rect">
            <a:avLst/>
          </a:prstGeom>
          <a:noFill/>
        </p:spPr>
        <p:txBody>
          <a:bodyPr wrap="square" rtlCol="0">
            <a:spAutoFit/>
          </a:bodyPr>
          <a:lstStyle/>
          <a:p>
            <a:pPr marL="285750" indent="-285750">
              <a:buFont typeface="Arial" panose="020B0604020202020204" pitchFamily="34" charset="0"/>
              <a:buChar char="•"/>
            </a:pPr>
            <a:r>
              <a:rPr lang="en-US" sz="2400" b="1" dirty="0" smtClean="0">
                <a:solidFill>
                  <a:srgbClr val="505050">
                    <a:lumMod val="20000"/>
                    <a:lumOff val="80000"/>
                  </a:srgbClr>
                </a:solidFill>
              </a:rPr>
              <a:t>No more hardware purchases to demo</a:t>
            </a:r>
          </a:p>
          <a:p>
            <a:pPr marL="285750" indent="-285750">
              <a:buFont typeface="Arial" panose="020B0604020202020204" pitchFamily="34" charset="0"/>
              <a:buChar char="•"/>
            </a:pPr>
            <a:r>
              <a:rPr lang="en-US" sz="2400" b="1" dirty="0" smtClean="0">
                <a:solidFill>
                  <a:srgbClr val="505050">
                    <a:lumMod val="20000"/>
                    <a:lumOff val="80000"/>
                  </a:srgbClr>
                </a:solidFill>
              </a:rPr>
              <a:t>No increase in power consumption on-premises</a:t>
            </a:r>
          </a:p>
          <a:p>
            <a:pPr marL="285750" indent="-285750">
              <a:buFont typeface="Arial" panose="020B0604020202020204" pitchFamily="34" charset="0"/>
              <a:buChar char="•"/>
            </a:pPr>
            <a:r>
              <a:rPr lang="en-US" sz="2400" b="1" dirty="0" smtClean="0">
                <a:solidFill>
                  <a:srgbClr val="505050">
                    <a:lumMod val="20000"/>
                    <a:lumOff val="80000"/>
                  </a:srgbClr>
                </a:solidFill>
              </a:rPr>
              <a:t>Data redundancy / resiliency</a:t>
            </a:r>
            <a:endParaRPr lang="en-US" sz="2400" b="1" dirty="0">
              <a:solidFill>
                <a:srgbClr val="505050">
                  <a:lumMod val="20000"/>
                  <a:lumOff val="80000"/>
                </a:srgbClr>
              </a:solidFill>
            </a:endParaRPr>
          </a:p>
        </p:txBody>
      </p:sp>
      <p:sp>
        <p:nvSpPr>
          <p:cNvPr id="55" name="Curved Down Arrow 54"/>
          <p:cNvSpPr/>
          <p:nvPr/>
        </p:nvSpPr>
        <p:spPr>
          <a:xfrm rot="9990836">
            <a:off x="9786662" y="904932"/>
            <a:ext cx="980554" cy="378431"/>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05050"/>
              </a:solidFill>
            </a:endParaRPr>
          </a:p>
        </p:txBody>
      </p:sp>
      <p:pic>
        <p:nvPicPr>
          <p:cNvPr id="53" name="Picture 52"/>
          <p:cNvPicPr>
            <a:picLocks noChangeAspect="1"/>
          </p:cNvPicPr>
          <p:nvPr/>
        </p:nvPicPr>
        <p:blipFill>
          <a:blip r:embed="rId14"/>
          <a:stretch>
            <a:fillRect/>
          </a:stretch>
        </p:blipFill>
        <p:spPr>
          <a:xfrm>
            <a:off x="10573581" y="657103"/>
            <a:ext cx="1343025" cy="247650"/>
          </a:xfrm>
          <a:prstGeom prst="rect">
            <a:avLst/>
          </a:prstGeom>
        </p:spPr>
      </p:pic>
      <p:sp>
        <p:nvSpPr>
          <p:cNvPr id="35" name="Rectangle 34"/>
          <p:cNvSpPr/>
          <p:nvPr/>
        </p:nvSpPr>
        <p:spPr>
          <a:xfrm>
            <a:off x="6312273" y="6164719"/>
            <a:ext cx="1377300" cy="523220"/>
          </a:xfrm>
          <a:prstGeom prst="rect">
            <a:avLst/>
          </a:prstGeom>
          <a:ln>
            <a:solidFill>
              <a:schemeClr val="bg1"/>
            </a:solidFill>
            <a:prstDash val="sysDash"/>
          </a:ln>
        </p:spPr>
        <p:txBody>
          <a:bodyPr wrap="none">
            <a:spAutoFit/>
          </a:bodyPr>
          <a:lstStyle/>
          <a:p>
            <a:pPr algn="ctr"/>
            <a:r>
              <a:rPr lang="en-US" sz="1400" b="1" dirty="0" smtClean="0">
                <a:solidFill>
                  <a:srgbClr val="EFEFEF"/>
                </a:solidFill>
              </a:rPr>
              <a:t>“Local Network”</a:t>
            </a:r>
          </a:p>
          <a:p>
            <a:pPr algn="ctr"/>
            <a:r>
              <a:rPr lang="en-US" sz="1400" b="1" dirty="0" smtClean="0">
                <a:solidFill>
                  <a:srgbClr val="EFEFEF"/>
                </a:solidFill>
              </a:rPr>
              <a:t>10.2.10.2/24</a:t>
            </a:r>
            <a:endParaRPr lang="en-US" sz="1400" b="1" dirty="0">
              <a:solidFill>
                <a:srgbClr val="EFEFEF"/>
              </a:solidFill>
            </a:endParaRPr>
          </a:p>
        </p:txBody>
      </p:sp>
      <p:sp>
        <p:nvSpPr>
          <p:cNvPr id="36" name="Rectangle 35"/>
          <p:cNvSpPr/>
          <p:nvPr/>
        </p:nvSpPr>
        <p:spPr>
          <a:xfrm rot="16200000">
            <a:off x="4392227" y="4431809"/>
            <a:ext cx="1050288" cy="276999"/>
          </a:xfrm>
          <a:prstGeom prst="rect">
            <a:avLst/>
          </a:prstGeom>
        </p:spPr>
        <p:txBody>
          <a:bodyPr wrap="none">
            <a:spAutoFit/>
          </a:bodyPr>
          <a:lstStyle/>
          <a:p>
            <a:r>
              <a:rPr lang="en-US" sz="1200" dirty="0">
                <a:solidFill>
                  <a:srgbClr val="EFEFEF"/>
                </a:solidFill>
              </a:rPr>
              <a:t>208.48.28.212</a:t>
            </a:r>
          </a:p>
        </p:txBody>
      </p:sp>
      <p:sp>
        <p:nvSpPr>
          <p:cNvPr id="39" name="Rectangle 38"/>
          <p:cNvSpPr/>
          <p:nvPr/>
        </p:nvSpPr>
        <p:spPr>
          <a:xfrm>
            <a:off x="1361073" y="4418888"/>
            <a:ext cx="1180131" cy="369332"/>
          </a:xfrm>
          <a:prstGeom prst="rect">
            <a:avLst/>
          </a:prstGeom>
          <a:ln w="19050">
            <a:solidFill>
              <a:srgbClr val="00126B"/>
            </a:solidFill>
            <a:prstDash val="sysDot"/>
          </a:ln>
        </p:spPr>
        <p:txBody>
          <a:bodyPr wrap="none">
            <a:spAutoFit/>
          </a:bodyPr>
          <a:lstStyle/>
          <a:p>
            <a:r>
              <a:rPr lang="en-US" b="1" dirty="0">
                <a:solidFill>
                  <a:srgbClr val="505050">
                    <a:lumMod val="50000"/>
                  </a:srgbClr>
                </a:solidFill>
              </a:rPr>
              <a:t>10.0.1.0/25</a:t>
            </a:r>
          </a:p>
        </p:txBody>
      </p:sp>
      <p:sp>
        <p:nvSpPr>
          <p:cNvPr id="45" name="Left-Right Arrow 44"/>
          <p:cNvSpPr/>
          <p:nvPr/>
        </p:nvSpPr>
        <p:spPr>
          <a:xfrm>
            <a:off x="3276601" y="4253519"/>
            <a:ext cx="1505044" cy="641862"/>
          </a:xfrm>
          <a:prstGeom prst="leftRightArrow">
            <a:avLst/>
          </a:prstGeom>
          <a:solidFill>
            <a:schemeClr val="accent1">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EFEFEF"/>
                </a:solidFill>
              </a:rPr>
              <a:t>Site to Site VPN</a:t>
            </a:r>
            <a:endParaRPr lang="en-US" sz="1200" dirty="0">
              <a:solidFill>
                <a:srgbClr val="EFEFEF"/>
              </a:solidFill>
            </a:endParaRPr>
          </a:p>
        </p:txBody>
      </p:sp>
    </p:spTree>
    <p:extLst>
      <p:ext uri="{BB962C8B-B14F-4D97-AF65-F5344CB8AC3E}">
        <p14:creationId xmlns:p14="http://schemas.microsoft.com/office/powerpoint/2010/main" val="2396326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4"/>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38"/>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4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wipe(left)">
                                      <p:cBhvr>
                                        <p:cTn id="23" dur="500"/>
                                        <p:tgtEl>
                                          <p:spTgt spid="51"/>
                                        </p:tgtEl>
                                      </p:cBhvr>
                                    </p:animEffect>
                                  </p:childTnLst>
                                </p:cTn>
                              </p:par>
                              <p:par>
                                <p:cTn id="24" presetID="22" presetClass="entr" presetSubtype="8" fill="hold"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left)">
                                      <p:cBhvr>
                                        <p:cTn id="26" dur="500"/>
                                        <p:tgtEl>
                                          <p:spTgt spid="46"/>
                                        </p:tgtEl>
                                      </p:cBhvr>
                                    </p:animEffect>
                                  </p:childTnLst>
                                </p:cTn>
                              </p:par>
                              <p:par>
                                <p:cTn id="27" presetID="22" presetClass="entr" presetSubtype="8"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wipe(left)">
                                      <p:cBhvr>
                                        <p:cTn id="29" dur="500"/>
                                        <p:tgtEl>
                                          <p:spTgt spid="48"/>
                                        </p:tgtEl>
                                      </p:cBhvr>
                                    </p:animEffect>
                                  </p:childTnLst>
                                </p:cTn>
                              </p:par>
                              <p:par>
                                <p:cTn id="30" presetID="22" presetClass="entr" presetSubtype="8" fill="hold" nodeType="with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wipe(left)">
                                      <p:cBhvr>
                                        <p:cTn id="32" dur="500"/>
                                        <p:tgtEl>
                                          <p:spTgt spid="42"/>
                                        </p:tgtEl>
                                      </p:cBhvr>
                                    </p:animEffect>
                                  </p:childTnLst>
                                </p:cTn>
                              </p:par>
                              <p:par>
                                <p:cTn id="33" presetID="22" presetClass="entr" presetSubtype="8"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wipe(left)">
                                      <p:cBhvr>
                                        <p:cTn id="35" dur="500"/>
                                        <p:tgtEl>
                                          <p:spTgt spid="43"/>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ipe(left)">
                                      <p:cBhvr>
                                        <p:cTn id="38" dur="500"/>
                                        <p:tgtEl>
                                          <p:spTgt spid="44"/>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wipe(left)">
                                      <p:cBhvr>
                                        <p:cTn id="41" dur="500"/>
                                        <p:tgtEl>
                                          <p:spTgt spid="41"/>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54"/>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5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34" grpId="0"/>
      <p:bldP spid="34" grpId="1"/>
      <p:bldP spid="41" grpId="0"/>
      <p:bldP spid="44" grpId="0"/>
      <p:bldP spid="52" grpId="0"/>
      <p:bldP spid="5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Azure Biz Continuity Solutions</a:t>
            </a:r>
            <a:endParaRPr lang="en-US" dirty="0"/>
          </a:p>
        </p:txBody>
      </p:sp>
      <p:sp>
        <p:nvSpPr>
          <p:cNvPr id="3" name="Content Placeholder 2"/>
          <p:cNvSpPr>
            <a:spLocks noGrp="1"/>
          </p:cNvSpPr>
          <p:nvPr>
            <p:ph idx="1"/>
          </p:nvPr>
        </p:nvSpPr>
        <p:spPr>
          <a:xfrm>
            <a:off x="512524" y="1353667"/>
            <a:ext cx="11155093" cy="4382738"/>
          </a:xfrm>
        </p:spPr>
        <p:txBody>
          <a:bodyPr/>
          <a:lstStyle/>
          <a:p>
            <a:r>
              <a:rPr lang="en-US" sz="3200" u="sng" dirty="0" smtClean="0"/>
              <a:t>Azure IaaS</a:t>
            </a:r>
            <a:r>
              <a:rPr lang="en-US" sz="3200" dirty="0" smtClean="0"/>
              <a:t> – Highly-resilient Azure Fabric simplifies resiliency experience</a:t>
            </a:r>
          </a:p>
          <a:p>
            <a:r>
              <a:rPr lang="en-US" sz="3200" u="sng" dirty="0" smtClean="0"/>
              <a:t>Azure RemoteApp</a:t>
            </a:r>
            <a:r>
              <a:rPr lang="en-US" sz="3200" dirty="0" smtClean="0"/>
              <a:t> – “My Apps are where I am, on the Device of my choice”</a:t>
            </a:r>
          </a:p>
          <a:p>
            <a:r>
              <a:rPr lang="en-US" sz="3200" u="sng" dirty="0" smtClean="0"/>
              <a:t>OneDrive for Business </a:t>
            </a:r>
            <a:r>
              <a:rPr lang="en-US" sz="3200" dirty="0" smtClean="0"/>
              <a:t>– “My Data is Where I am, on the Device I own, &amp; I have a ‘spare’ copy in the cloud”</a:t>
            </a:r>
          </a:p>
          <a:p>
            <a:r>
              <a:rPr lang="en-US" sz="3200" u="sng" dirty="0" smtClean="0"/>
              <a:t>Azure </a:t>
            </a:r>
            <a:r>
              <a:rPr lang="en-US" sz="3200" u="sng" dirty="0"/>
              <a:t>Backup </a:t>
            </a:r>
            <a:r>
              <a:rPr lang="en-US" sz="3200" dirty="0"/>
              <a:t>– Backup your </a:t>
            </a:r>
            <a:r>
              <a:rPr lang="en-US" sz="3200" dirty="0" smtClean="0"/>
              <a:t>PCs </a:t>
            </a:r>
            <a:r>
              <a:rPr lang="en-US" sz="3200" dirty="0"/>
              <a:t>/ </a:t>
            </a:r>
            <a:r>
              <a:rPr lang="en-US" sz="3200" dirty="0" smtClean="0"/>
              <a:t>Servers </a:t>
            </a:r>
            <a:r>
              <a:rPr lang="en-US" sz="3200" dirty="0"/>
              <a:t>directly to </a:t>
            </a:r>
            <a:r>
              <a:rPr lang="en-US" sz="3200" dirty="0" smtClean="0"/>
              <a:t>Azure</a:t>
            </a:r>
          </a:p>
          <a:p>
            <a:r>
              <a:rPr lang="en-US" sz="3200" u="sng" dirty="0" smtClean="0"/>
              <a:t>Azure Site Recovery (ASR) </a:t>
            </a:r>
            <a:r>
              <a:rPr lang="en-US" sz="3200" dirty="0" smtClean="0"/>
              <a:t>– Backup your datacenter to Azure, failover either direction / conduct tests</a:t>
            </a:r>
            <a:endParaRPr lang="en-US" sz="3200" dirty="0"/>
          </a:p>
        </p:txBody>
      </p:sp>
    </p:spTree>
    <p:extLst>
      <p:ext uri="{BB962C8B-B14F-4D97-AF65-F5344CB8AC3E}">
        <p14:creationId xmlns:p14="http://schemas.microsoft.com/office/powerpoint/2010/main" val="39516340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Case Study: Azure IaaS</a:t>
            </a:r>
            <a:endParaRPr lang="en-US" dirty="0">
              <a:solidFill>
                <a:schemeClr val="bg1"/>
              </a:solidFill>
            </a:endParaRPr>
          </a:p>
        </p:txBody>
      </p:sp>
      <p:sp>
        <p:nvSpPr>
          <p:cNvPr id="6" name="TextBox 5"/>
          <p:cNvSpPr txBox="1"/>
          <p:nvPr/>
        </p:nvSpPr>
        <p:spPr>
          <a:xfrm>
            <a:off x="3302203" y="1347485"/>
            <a:ext cx="8421969" cy="830997"/>
          </a:xfrm>
          <a:prstGeom prst="rect">
            <a:avLst/>
          </a:prstGeom>
          <a:solidFill>
            <a:schemeClr val="tx1">
              <a:lumMod val="75000"/>
            </a:schemeClr>
          </a:solidFill>
        </p:spPr>
        <p:txBody>
          <a:bodyPr wrap="square" rtlCol="0">
            <a:spAutoFit/>
          </a:bodyPr>
          <a:lstStyle/>
          <a:p>
            <a:pPr defTabSz="912813" fontAlgn="base">
              <a:spcBef>
                <a:spcPct val="0"/>
              </a:spcBef>
              <a:spcAft>
                <a:spcPct val="0"/>
              </a:spcAft>
              <a:defRPr/>
            </a:pPr>
            <a:r>
              <a:rPr lang="en-US" sz="2400" i="1" dirty="0">
                <a:solidFill>
                  <a:srgbClr val="EFEFEF"/>
                </a:solidFill>
                <a:latin typeface="Segoe UI" pitchFamily="34" charset="0"/>
              </a:rPr>
              <a:t>Rutgers Business School Meets Its Fast-Growing IT Demands With Help From Cloud Services</a:t>
            </a:r>
            <a:endParaRPr lang="en-US" sz="2400" i="1" dirty="0">
              <a:solidFill>
                <a:srgbClr val="FFFF00"/>
              </a:solidFill>
              <a:latin typeface="Segoe UI" pitchFamily="34" charset="0"/>
            </a:endParaRPr>
          </a:p>
        </p:txBody>
      </p:sp>
      <p:sp>
        <p:nvSpPr>
          <p:cNvPr id="7" name="Rectangle 6"/>
          <p:cNvSpPr/>
          <p:nvPr/>
        </p:nvSpPr>
        <p:spPr>
          <a:xfrm>
            <a:off x="3302203" y="5482223"/>
            <a:ext cx="6858556" cy="1015663"/>
          </a:xfrm>
          <a:prstGeom prst="rect">
            <a:avLst/>
          </a:prstGeom>
        </p:spPr>
        <p:txBody>
          <a:bodyPr wrap="square">
            <a:spAutoFit/>
          </a:bodyPr>
          <a:lstStyle/>
          <a:p>
            <a:pPr defTabSz="912813" fontAlgn="base">
              <a:spcBef>
                <a:spcPct val="0"/>
              </a:spcBef>
              <a:spcAft>
                <a:spcPct val="0"/>
              </a:spcAft>
              <a:defRPr/>
            </a:pPr>
            <a:r>
              <a:rPr lang="en-US" sz="2000" dirty="0">
                <a:solidFill>
                  <a:srgbClr val="505050"/>
                </a:solidFill>
                <a:latin typeface="Segoe UI" pitchFamily="34" charset="0"/>
                <a:hlinkClick r:id="rId2"/>
              </a:rPr>
              <a:t>http://www.forbes.com/sites/cdw/2014/09/17/rutgers-business-school-meets-its-fast-growing-it-demands-with-help-from-cloud-services</a:t>
            </a:r>
            <a:r>
              <a:rPr lang="en-US" sz="2000" dirty="0" smtClean="0">
                <a:solidFill>
                  <a:srgbClr val="505050"/>
                </a:solidFill>
                <a:latin typeface="Segoe UI" pitchFamily="34" charset="0"/>
                <a:hlinkClick r:id="rId2"/>
              </a:rPr>
              <a:t>/</a:t>
            </a:r>
            <a:r>
              <a:rPr lang="en-US" sz="2000" dirty="0" smtClean="0">
                <a:solidFill>
                  <a:srgbClr val="505050"/>
                </a:solidFill>
                <a:latin typeface="Segoe UI" pitchFamily="34" charset="0"/>
              </a:rPr>
              <a:t> </a:t>
            </a:r>
            <a:endParaRPr lang="en-US" sz="2000" dirty="0">
              <a:solidFill>
                <a:srgbClr val="505050"/>
              </a:solidFill>
              <a:latin typeface="Segoe UI" pitchFamily="34" charset="0"/>
            </a:endParaRPr>
          </a:p>
        </p:txBody>
      </p:sp>
      <p:sp>
        <p:nvSpPr>
          <p:cNvPr id="9" name="Rectangle 8"/>
          <p:cNvSpPr/>
          <p:nvPr/>
        </p:nvSpPr>
        <p:spPr>
          <a:xfrm>
            <a:off x="3302204" y="2163117"/>
            <a:ext cx="8368960" cy="3046988"/>
          </a:xfrm>
          <a:prstGeom prst="rect">
            <a:avLst/>
          </a:prstGeom>
          <a:solidFill>
            <a:schemeClr val="bg1"/>
          </a:solidFill>
        </p:spPr>
        <p:txBody>
          <a:bodyPr wrap="square">
            <a:spAutoFit/>
          </a:bodyPr>
          <a:lstStyle/>
          <a:p>
            <a:pPr>
              <a:defRPr/>
            </a:pPr>
            <a:r>
              <a:rPr lang="en-US" sz="2400" b="1" i="1" dirty="0" smtClean="0">
                <a:solidFill>
                  <a:srgbClr val="505050"/>
                </a:solidFill>
              </a:rPr>
              <a:t>When </a:t>
            </a:r>
            <a:r>
              <a:rPr lang="en-US" sz="2400" b="1" i="1" dirty="0">
                <a:solidFill>
                  <a:srgbClr val="505050"/>
                </a:solidFill>
              </a:rPr>
              <a:t>Hurricane Sandy struck the East Coast in 2012, Newark lost power for three days, forcing the school to shut down until the city recovered</a:t>
            </a:r>
            <a:r>
              <a:rPr lang="en-US" sz="2400" b="1" i="1" dirty="0" smtClean="0">
                <a:solidFill>
                  <a:srgbClr val="505050"/>
                </a:solidFill>
              </a:rPr>
              <a:t>.  “</a:t>
            </a:r>
            <a:r>
              <a:rPr lang="en-US" sz="2400" b="1" i="1" dirty="0">
                <a:solidFill>
                  <a:srgbClr val="505050"/>
                </a:solidFill>
              </a:rPr>
              <a:t>Based on that experience, we wanted to move critical components out of the data center to </a:t>
            </a:r>
            <a:r>
              <a:rPr lang="en-US" sz="2400" b="1" i="1" dirty="0" smtClean="0">
                <a:solidFill>
                  <a:srgbClr val="505050"/>
                </a:solidFill>
              </a:rPr>
              <a:t>promote</a:t>
            </a:r>
            <a:endParaRPr lang="en-US" sz="2400" b="1" i="1" dirty="0">
              <a:solidFill>
                <a:srgbClr val="505050"/>
              </a:solidFill>
            </a:endParaRPr>
          </a:p>
          <a:p>
            <a:pPr>
              <a:defRPr/>
            </a:pPr>
            <a:r>
              <a:rPr lang="en-US" sz="2400" b="1" i="1" dirty="0">
                <a:solidFill>
                  <a:srgbClr val="505050"/>
                </a:solidFill>
              </a:rPr>
              <a:t>greater </a:t>
            </a:r>
            <a:r>
              <a:rPr lang="en-US" sz="2400" b="1" i="1" dirty="0" smtClean="0">
                <a:solidFill>
                  <a:srgbClr val="505050"/>
                </a:solidFill>
              </a:rPr>
              <a:t>availability… Azure </a:t>
            </a:r>
            <a:r>
              <a:rPr lang="en-US" sz="2400" b="1" i="1" dirty="0">
                <a:solidFill>
                  <a:srgbClr val="505050"/>
                </a:solidFill>
              </a:rPr>
              <a:t>is based on a high-availability architecture, with redundancies throughout the environment</a:t>
            </a:r>
            <a:r>
              <a:rPr lang="en-US" sz="2400" b="1" i="1" dirty="0" smtClean="0">
                <a:solidFill>
                  <a:srgbClr val="505050"/>
                </a:solidFill>
              </a:rPr>
              <a:t>.”</a:t>
            </a:r>
          </a:p>
          <a:p>
            <a:pPr algn="r">
              <a:defRPr/>
            </a:pPr>
            <a:r>
              <a:rPr lang="en-US" sz="2400" dirty="0" smtClean="0">
                <a:solidFill>
                  <a:srgbClr val="505050"/>
                </a:solidFill>
              </a:rPr>
              <a:t>- </a:t>
            </a:r>
            <a:r>
              <a:rPr lang="en-US" sz="2400" dirty="0">
                <a:solidFill>
                  <a:srgbClr val="505050"/>
                </a:solidFill>
              </a:rPr>
              <a:t>Kevin </a:t>
            </a:r>
            <a:r>
              <a:rPr lang="en-US" sz="2400" dirty="0" err="1">
                <a:solidFill>
                  <a:srgbClr val="505050"/>
                </a:solidFill>
              </a:rPr>
              <a:t>Dowlin</a:t>
            </a:r>
            <a:r>
              <a:rPr lang="en-US" sz="2400" dirty="0">
                <a:solidFill>
                  <a:srgbClr val="505050"/>
                </a:solidFill>
              </a:rPr>
              <a:t>, </a:t>
            </a:r>
            <a:r>
              <a:rPr lang="en-US" sz="2400" dirty="0" smtClean="0">
                <a:solidFill>
                  <a:srgbClr val="505050"/>
                </a:solidFill>
              </a:rPr>
              <a:t>Executive Director, Rutgers </a:t>
            </a:r>
            <a:r>
              <a:rPr lang="en-US" sz="2400" dirty="0">
                <a:solidFill>
                  <a:srgbClr val="505050"/>
                </a:solidFill>
              </a:rPr>
              <a:t>Business School’s Office of Technology and Instructional </a:t>
            </a:r>
            <a:r>
              <a:rPr lang="en-US" sz="2400" dirty="0" smtClean="0">
                <a:solidFill>
                  <a:srgbClr val="505050"/>
                </a:solidFill>
              </a:rPr>
              <a:t>Services</a:t>
            </a:r>
            <a:endParaRPr lang="en-US" sz="2400" dirty="0">
              <a:solidFill>
                <a:srgbClr val="505050"/>
              </a:solidFill>
            </a:endParaRPr>
          </a:p>
        </p:txBody>
      </p:sp>
      <p:sp>
        <p:nvSpPr>
          <p:cNvPr id="4" name="Rectangle 3"/>
          <p:cNvSpPr/>
          <p:nvPr/>
        </p:nvSpPr>
        <p:spPr>
          <a:xfrm>
            <a:off x="771099" y="1347485"/>
            <a:ext cx="2478095" cy="51504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dirty="0" err="1">
                <a:solidFill>
                  <a:srgbClr val="EFEFEF"/>
                </a:solidFill>
              </a:rPr>
              <a:t>Dowlin’s</a:t>
            </a:r>
            <a:r>
              <a:rPr lang="en-US" dirty="0">
                <a:solidFill>
                  <a:srgbClr val="EFEFEF"/>
                </a:solidFill>
              </a:rPr>
              <a:t> IT staff subscribed to Azure computing resources to run Microsoft Active Directory Federation Services (ADFS), which allows faculty, staff and students to use one user name and password to access the institution’s new portfolio of cloud-based applications for business automation, collaboration and customer relationship management (CRM).</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3768" y="5291151"/>
            <a:ext cx="1271569" cy="1271569"/>
          </a:xfrm>
          <a:prstGeom prst="rect">
            <a:avLst/>
          </a:prstGeom>
        </p:spPr>
      </p:pic>
    </p:spTree>
    <p:extLst>
      <p:ext uri="{BB962C8B-B14F-4D97-AF65-F5344CB8AC3E}">
        <p14:creationId xmlns:p14="http://schemas.microsoft.com/office/powerpoint/2010/main" val="40418051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9248" y="228601"/>
            <a:ext cx="11151916" cy="1495794"/>
          </a:xfrm>
        </p:spPr>
        <p:txBody>
          <a:bodyPr/>
          <a:lstStyle/>
          <a:p>
            <a:r>
              <a:rPr lang="en-US" dirty="0" smtClean="0">
                <a:solidFill>
                  <a:schemeClr val="accent3"/>
                </a:solidFill>
              </a:rPr>
              <a:t>Azure – Resilient Storage</a:t>
            </a:r>
            <a:br>
              <a:rPr lang="en-US" dirty="0" smtClean="0">
                <a:solidFill>
                  <a:schemeClr val="accent3"/>
                </a:solidFill>
              </a:rPr>
            </a:br>
            <a:r>
              <a:rPr lang="en-US" dirty="0" smtClean="0">
                <a:solidFill>
                  <a:schemeClr val="accent3"/>
                </a:solidFill>
              </a:rPr>
              <a:t> </a:t>
            </a:r>
            <a:r>
              <a:rPr lang="en-US" sz="3600" dirty="0" smtClean="0">
                <a:solidFill>
                  <a:schemeClr val="accent3"/>
                </a:solidFill>
              </a:rPr>
              <a:t>Uses:</a:t>
            </a:r>
            <a:endParaRPr lang="en-US" sz="3600" dirty="0">
              <a:solidFill>
                <a:schemeClr val="accent3"/>
              </a:solidFill>
            </a:endParaRPr>
          </a:p>
        </p:txBody>
      </p:sp>
      <p:sp>
        <p:nvSpPr>
          <p:cNvPr id="13" name="Right Arrow 12"/>
          <p:cNvSpPr/>
          <p:nvPr/>
        </p:nvSpPr>
        <p:spPr bwMode="auto">
          <a:xfrm>
            <a:off x="6888941" y="2106087"/>
            <a:ext cx="567685" cy="577039"/>
          </a:xfrm>
          <a:prstGeom prst="rightArrow">
            <a:avLst/>
          </a:prstGeom>
          <a:solidFill>
            <a:srgbClr val="92D050">
              <a:alpha val="50196"/>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grpSp>
        <p:nvGrpSpPr>
          <p:cNvPr id="14" name="Group 13"/>
          <p:cNvGrpSpPr/>
          <p:nvPr/>
        </p:nvGrpSpPr>
        <p:grpSpPr>
          <a:xfrm>
            <a:off x="6057764" y="2059693"/>
            <a:ext cx="845896" cy="712696"/>
            <a:chOff x="328301" y="3881331"/>
            <a:chExt cx="722921" cy="623207"/>
          </a:xfrm>
        </p:grpSpPr>
        <p:sp>
          <p:nvSpPr>
            <p:cNvPr id="15" name="Hexagon 14"/>
            <p:cNvSpPr/>
            <p:nvPr/>
          </p:nvSpPr>
          <p:spPr bwMode="auto">
            <a:xfrm rot="19780699">
              <a:off x="328301" y="3881331"/>
              <a:ext cx="722921" cy="623207"/>
            </a:xfrm>
            <a:prstGeom prst="hexagon">
              <a:avLst>
                <a:gd name="adj" fmla="val 28905"/>
                <a:gd name="vf" fmla="val 115470"/>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pic>
          <p:nvPicPr>
            <p:cNvPr id="16" name="Picture 1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2298" y="4066827"/>
              <a:ext cx="314925" cy="284870"/>
            </a:xfrm>
            <a:prstGeom prst="rect">
              <a:avLst/>
            </a:prstGeom>
          </p:spPr>
        </p:pic>
      </p:grpSp>
      <p:sp>
        <p:nvSpPr>
          <p:cNvPr id="17" name="Rounded Rectangle 16"/>
          <p:cNvSpPr/>
          <p:nvPr/>
        </p:nvSpPr>
        <p:spPr bwMode="auto">
          <a:xfrm>
            <a:off x="7467600" y="1295401"/>
            <a:ext cx="3581400" cy="2054053"/>
          </a:xfrm>
          <a:prstGeom prst="roundRect">
            <a:avLst>
              <a:gd name="adj" fmla="val 3964"/>
            </a:avLst>
          </a:prstGeom>
          <a:solidFill>
            <a:srgbClr val="A6A6A6"/>
          </a:solidFill>
          <a:ln>
            <a:solidFill>
              <a:srgbClr val="A6A6A6"/>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dirty="0">
              <a:solidFill>
                <a:srgbClr val="EFEFEF"/>
              </a:solidFill>
            </a:endParaRPr>
          </a:p>
        </p:txBody>
      </p:sp>
      <p:grpSp>
        <p:nvGrpSpPr>
          <p:cNvPr id="18" name="Group 17"/>
          <p:cNvGrpSpPr/>
          <p:nvPr/>
        </p:nvGrpSpPr>
        <p:grpSpPr>
          <a:xfrm>
            <a:off x="7554546" y="1365307"/>
            <a:ext cx="1092983" cy="1928485"/>
            <a:chOff x="3857138" y="-151910"/>
            <a:chExt cx="1671976" cy="2950074"/>
          </a:xfrm>
        </p:grpSpPr>
        <p:pic>
          <p:nvPicPr>
            <p:cNvPr id="19" name="Picture 1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57140" y="-151910"/>
              <a:ext cx="1671974" cy="303820"/>
            </a:xfrm>
            <a:prstGeom prst="rect">
              <a:avLst/>
            </a:prstGeom>
          </p:spPr>
        </p:pic>
        <p:sp>
          <p:nvSpPr>
            <p:cNvPr id="20" name="Rectangle 19"/>
            <p:cNvSpPr/>
            <p:nvPr/>
          </p:nvSpPr>
          <p:spPr bwMode="auto">
            <a:xfrm>
              <a:off x="3857138" y="151910"/>
              <a:ext cx="1671975" cy="2541479"/>
            </a:xfrm>
            <a:prstGeom prst="rect">
              <a:avLst/>
            </a:prstGeom>
            <a:gradFill>
              <a:gsLst>
                <a:gs pos="0">
                  <a:schemeClr val="bg2">
                    <a:lumMod val="16000"/>
                  </a:schemeClr>
                </a:gs>
                <a:gs pos="100000">
                  <a:schemeClr val="bg2">
                    <a:lumMod val="19000"/>
                  </a:schemeClr>
                </a:gs>
                <a:gs pos="86000">
                  <a:srgbClr val="434343"/>
                </a:gs>
                <a:gs pos="18000">
                  <a:schemeClr val="bg2">
                    <a:lumMod val="27000"/>
                  </a:scheme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pic>
          <p:nvPicPr>
            <p:cNvPr id="21" name="Picture 2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57140" y="2691324"/>
              <a:ext cx="1671974" cy="106840"/>
            </a:xfrm>
            <a:prstGeom prst="rect">
              <a:avLst/>
            </a:prstGeom>
          </p:spPr>
        </p:pic>
      </p:grpSp>
      <p:grpSp>
        <p:nvGrpSpPr>
          <p:cNvPr id="22" name="Group 21"/>
          <p:cNvGrpSpPr/>
          <p:nvPr/>
        </p:nvGrpSpPr>
        <p:grpSpPr>
          <a:xfrm>
            <a:off x="8694016" y="1365307"/>
            <a:ext cx="1092983" cy="1928485"/>
            <a:chOff x="3857138" y="-151910"/>
            <a:chExt cx="1671976" cy="2950074"/>
          </a:xfrm>
        </p:grpSpPr>
        <p:pic>
          <p:nvPicPr>
            <p:cNvPr id="23" name="Picture 2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57140" y="-151910"/>
              <a:ext cx="1671974" cy="303820"/>
            </a:xfrm>
            <a:prstGeom prst="rect">
              <a:avLst/>
            </a:prstGeom>
          </p:spPr>
        </p:pic>
        <p:sp>
          <p:nvSpPr>
            <p:cNvPr id="24" name="Rectangle 23"/>
            <p:cNvSpPr/>
            <p:nvPr/>
          </p:nvSpPr>
          <p:spPr bwMode="auto">
            <a:xfrm>
              <a:off x="3857138" y="151910"/>
              <a:ext cx="1671975" cy="2541479"/>
            </a:xfrm>
            <a:prstGeom prst="rect">
              <a:avLst/>
            </a:prstGeom>
            <a:gradFill>
              <a:gsLst>
                <a:gs pos="0">
                  <a:schemeClr val="bg2">
                    <a:lumMod val="16000"/>
                  </a:schemeClr>
                </a:gs>
                <a:gs pos="100000">
                  <a:schemeClr val="bg2">
                    <a:lumMod val="19000"/>
                  </a:schemeClr>
                </a:gs>
                <a:gs pos="86000">
                  <a:srgbClr val="434343"/>
                </a:gs>
                <a:gs pos="18000">
                  <a:schemeClr val="bg2">
                    <a:lumMod val="27000"/>
                  </a:scheme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pic>
          <p:nvPicPr>
            <p:cNvPr id="25" name="Picture 2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57140" y="2691324"/>
              <a:ext cx="1671974" cy="106840"/>
            </a:xfrm>
            <a:prstGeom prst="rect">
              <a:avLst/>
            </a:prstGeom>
          </p:spPr>
        </p:pic>
      </p:grpSp>
      <p:grpSp>
        <p:nvGrpSpPr>
          <p:cNvPr id="26" name="Group 25"/>
          <p:cNvGrpSpPr/>
          <p:nvPr/>
        </p:nvGrpSpPr>
        <p:grpSpPr>
          <a:xfrm>
            <a:off x="9833485" y="1365307"/>
            <a:ext cx="1092983" cy="1928485"/>
            <a:chOff x="3857138" y="-151910"/>
            <a:chExt cx="1671976" cy="2950074"/>
          </a:xfrm>
        </p:grpSpPr>
        <p:pic>
          <p:nvPicPr>
            <p:cNvPr id="27" name="Picture 2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57140" y="-151910"/>
              <a:ext cx="1671974" cy="303820"/>
            </a:xfrm>
            <a:prstGeom prst="rect">
              <a:avLst/>
            </a:prstGeom>
          </p:spPr>
        </p:pic>
        <p:sp>
          <p:nvSpPr>
            <p:cNvPr id="28" name="Rectangle 27"/>
            <p:cNvSpPr/>
            <p:nvPr/>
          </p:nvSpPr>
          <p:spPr bwMode="auto">
            <a:xfrm>
              <a:off x="3857138" y="151910"/>
              <a:ext cx="1671975" cy="2541479"/>
            </a:xfrm>
            <a:prstGeom prst="rect">
              <a:avLst/>
            </a:prstGeom>
            <a:gradFill>
              <a:gsLst>
                <a:gs pos="0">
                  <a:schemeClr val="bg2">
                    <a:lumMod val="16000"/>
                  </a:schemeClr>
                </a:gs>
                <a:gs pos="100000">
                  <a:schemeClr val="bg2">
                    <a:lumMod val="19000"/>
                  </a:schemeClr>
                </a:gs>
                <a:gs pos="86000">
                  <a:srgbClr val="434343"/>
                </a:gs>
                <a:gs pos="18000">
                  <a:schemeClr val="bg2">
                    <a:lumMod val="27000"/>
                  </a:schemeClr>
                </a:gs>
              </a:gsLst>
              <a:lin ang="5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pic>
          <p:nvPicPr>
            <p:cNvPr id="29" name="Picture 2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57140" y="2691324"/>
              <a:ext cx="1671974" cy="106840"/>
            </a:xfrm>
            <a:prstGeom prst="rect">
              <a:avLst/>
            </a:prstGeom>
          </p:spPr>
        </p:pic>
      </p:grpSp>
      <p:sp>
        <p:nvSpPr>
          <p:cNvPr id="30" name="Rounded Rectangle 29"/>
          <p:cNvSpPr/>
          <p:nvPr/>
        </p:nvSpPr>
        <p:spPr bwMode="auto">
          <a:xfrm>
            <a:off x="9331025" y="2206830"/>
            <a:ext cx="401618" cy="491640"/>
          </a:xfrm>
          <a:prstGeom prst="roundRect">
            <a:avLst>
              <a:gd name="adj" fmla="val 8915"/>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31" name="Rounded Rectangle 30"/>
          <p:cNvSpPr/>
          <p:nvPr/>
        </p:nvSpPr>
        <p:spPr bwMode="auto">
          <a:xfrm>
            <a:off x="8820326" y="2206830"/>
            <a:ext cx="401618" cy="491640"/>
          </a:xfrm>
          <a:prstGeom prst="roundRect">
            <a:avLst>
              <a:gd name="adj" fmla="val 8915"/>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32" name="Rounded Rectangle 31"/>
          <p:cNvSpPr/>
          <p:nvPr/>
        </p:nvSpPr>
        <p:spPr bwMode="auto">
          <a:xfrm>
            <a:off x="10474329" y="1639552"/>
            <a:ext cx="401618" cy="491640"/>
          </a:xfrm>
          <a:prstGeom prst="roundRect">
            <a:avLst>
              <a:gd name="adj" fmla="val 8915"/>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grpSp>
        <p:nvGrpSpPr>
          <p:cNvPr id="33" name="Group 32"/>
          <p:cNvGrpSpPr/>
          <p:nvPr/>
        </p:nvGrpSpPr>
        <p:grpSpPr>
          <a:xfrm>
            <a:off x="8801163" y="1627143"/>
            <a:ext cx="939650" cy="1559338"/>
            <a:chOff x="6361292" y="2709450"/>
            <a:chExt cx="1437418" cy="2385378"/>
          </a:xfrm>
        </p:grpSpPr>
        <p:pic>
          <p:nvPicPr>
            <p:cNvPr id="34" name="Picture 3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61956" y="2709450"/>
              <a:ext cx="636754" cy="790047"/>
            </a:xfrm>
            <a:prstGeom prst="rect">
              <a:avLst/>
            </a:prstGeom>
          </p:spPr>
        </p:pic>
        <p:pic>
          <p:nvPicPr>
            <p:cNvPr id="35" name="Picture 3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61292" y="3589900"/>
              <a:ext cx="636755" cy="790047"/>
            </a:xfrm>
            <a:prstGeom prst="rect">
              <a:avLst/>
            </a:prstGeom>
          </p:spPr>
        </p:pic>
        <p:pic>
          <p:nvPicPr>
            <p:cNvPr id="36" name="Picture 3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61956" y="3582559"/>
              <a:ext cx="636754" cy="790047"/>
            </a:xfrm>
            <a:prstGeom prst="rect">
              <a:avLst/>
            </a:prstGeom>
          </p:spPr>
        </p:pic>
        <p:pic>
          <p:nvPicPr>
            <p:cNvPr id="37" name="Picture 3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371150" y="4461376"/>
              <a:ext cx="636754" cy="633452"/>
            </a:xfrm>
            <a:prstGeom prst="rect">
              <a:avLst/>
            </a:prstGeom>
          </p:spPr>
        </p:pic>
        <p:pic>
          <p:nvPicPr>
            <p:cNvPr id="38" name="Picture 3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161956" y="4461376"/>
              <a:ext cx="636754" cy="633452"/>
            </a:xfrm>
            <a:prstGeom prst="rect">
              <a:avLst/>
            </a:prstGeom>
          </p:spPr>
        </p:pic>
        <p:pic>
          <p:nvPicPr>
            <p:cNvPr id="39" name="Picture 3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71150" y="2709450"/>
              <a:ext cx="636754" cy="790047"/>
            </a:xfrm>
            <a:prstGeom prst="rect">
              <a:avLst/>
            </a:prstGeom>
          </p:spPr>
        </p:pic>
      </p:grpSp>
      <p:grpSp>
        <p:nvGrpSpPr>
          <p:cNvPr id="40" name="Group 39"/>
          <p:cNvGrpSpPr/>
          <p:nvPr/>
        </p:nvGrpSpPr>
        <p:grpSpPr>
          <a:xfrm>
            <a:off x="9947077" y="1627143"/>
            <a:ext cx="933206" cy="1559338"/>
            <a:chOff x="6371150" y="2709450"/>
            <a:chExt cx="1427560" cy="2385378"/>
          </a:xfrm>
        </p:grpSpPr>
        <p:pic>
          <p:nvPicPr>
            <p:cNvPr id="41" name="Picture 4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61956" y="2709450"/>
              <a:ext cx="636754" cy="790047"/>
            </a:xfrm>
            <a:prstGeom prst="rect">
              <a:avLst/>
            </a:prstGeom>
          </p:spPr>
        </p:pic>
        <p:pic>
          <p:nvPicPr>
            <p:cNvPr id="42" name="Picture 4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71150" y="3582559"/>
              <a:ext cx="636754" cy="790047"/>
            </a:xfrm>
            <a:prstGeom prst="rect">
              <a:avLst/>
            </a:prstGeom>
          </p:spPr>
        </p:pic>
        <p:pic>
          <p:nvPicPr>
            <p:cNvPr id="43" name="Picture 4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61956" y="3582559"/>
              <a:ext cx="636754" cy="790047"/>
            </a:xfrm>
            <a:prstGeom prst="rect">
              <a:avLst/>
            </a:prstGeom>
          </p:spPr>
        </p:pic>
        <p:pic>
          <p:nvPicPr>
            <p:cNvPr id="44" name="Picture 43"/>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371150" y="4461376"/>
              <a:ext cx="636754" cy="633452"/>
            </a:xfrm>
            <a:prstGeom prst="rect">
              <a:avLst/>
            </a:prstGeom>
          </p:spPr>
        </p:pic>
        <p:pic>
          <p:nvPicPr>
            <p:cNvPr id="45" name="Picture 44"/>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161956" y="4461376"/>
              <a:ext cx="636754" cy="633452"/>
            </a:xfrm>
            <a:prstGeom prst="rect">
              <a:avLst/>
            </a:prstGeom>
          </p:spPr>
        </p:pic>
        <p:pic>
          <p:nvPicPr>
            <p:cNvPr id="46" name="Picture 4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71150" y="2709450"/>
              <a:ext cx="636754" cy="790047"/>
            </a:xfrm>
            <a:prstGeom prst="rect">
              <a:avLst/>
            </a:prstGeom>
          </p:spPr>
        </p:pic>
      </p:grpSp>
      <p:grpSp>
        <p:nvGrpSpPr>
          <p:cNvPr id="47" name="Group 46"/>
          <p:cNvGrpSpPr/>
          <p:nvPr/>
        </p:nvGrpSpPr>
        <p:grpSpPr>
          <a:xfrm>
            <a:off x="8811938" y="2215108"/>
            <a:ext cx="392634" cy="491641"/>
            <a:chOff x="8173259" y="3602456"/>
            <a:chExt cx="600626" cy="752080"/>
          </a:xfrm>
        </p:grpSpPr>
        <p:sp>
          <p:nvSpPr>
            <p:cNvPr id="48" name="Rounded Rectangle 47"/>
            <p:cNvSpPr/>
            <p:nvPr/>
          </p:nvSpPr>
          <p:spPr bwMode="auto">
            <a:xfrm>
              <a:off x="8173259" y="3602456"/>
              <a:ext cx="600626" cy="752080"/>
            </a:xfrm>
            <a:prstGeom prst="roundRect">
              <a:avLst>
                <a:gd name="adj" fmla="val 10276"/>
              </a:avLst>
            </a:prstGeom>
            <a:solidFill>
              <a:srgbClr val="ED1E79"/>
            </a:solidFill>
            <a:ln w="28575">
              <a:solidFill>
                <a:schemeClr val="bg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pic>
          <p:nvPicPr>
            <p:cNvPr id="49" name="Picture 4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62809" y="3757835"/>
              <a:ext cx="434829" cy="434829"/>
            </a:xfrm>
            <a:prstGeom prst="rect">
              <a:avLst/>
            </a:prstGeom>
          </p:spPr>
        </p:pic>
      </p:grpSp>
      <p:sp>
        <p:nvSpPr>
          <p:cNvPr id="50" name="Rounded Rectangle 49"/>
          <p:cNvSpPr/>
          <p:nvPr/>
        </p:nvSpPr>
        <p:spPr bwMode="auto">
          <a:xfrm>
            <a:off x="8825045" y="2215107"/>
            <a:ext cx="376985" cy="477529"/>
          </a:xfrm>
          <a:prstGeom prst="roundRect">
            <a:avLst>
              <a:gd name="adj" fmla="val 8320"/>
            </a:avLst>
          </a:prstGeom>
          <a:solidFill>
            <a:srgbClr val="595959"/>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sp>
        <p:nvSpPr>
          <p:cNvPr id="51" name="Rounded Rectangle 50"/>
          <p:cNvSpPr/>
          <p:nvPr/>
        </p:nvSpPr>
        <p:spPr bwMode="auto">
          <a:xfrm>
            <a:off x="7690088" y="1654655"/>
            <a:ext cx="401618" cy="491640"/>
          </a:xfrm>
          <a:prstGeom prst="roundRect">
            <a:avLst>
              <a:gd name="adj" fmla="val 8915"/>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ndParaRPr>
          </a:p>
        </p:txBody>
      </p:sp>
      <p:grpSp>
        <p:nvGrpSpPr>
          <p:cNvPr id="52" name="Group 51"/>
          <p:cNvGrpSpPr/>
          <p:nvPr/>
        </p:nvGrpSpPr>
        <p:grpSpPr>
          <a:xfrm>
            <a:off x="7668138" y="1627143"/>
            <a:ext cx="933206" cy="1559338"/>
            <a:chOff x="6371150" y="2709450"/>
            <a:chExt cx="1427560" cy="2385378"/>
          </a:xfrm>
        </p:grpSpPr>
        <p:pic>
          <p:nvPicPr>
            <p:cNvPr id="53" name="Picture 5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61956" y="2709450"/>
              <a:ext cx="636754" cy="790047"/>
            </a:xfrm>
            <a:prstGeom prst="rect">
              <a:avLst/>
            </a:prstGeom>
          </p:spPr>
        </p:pic>
        <p:pic>
          <p:nvPicPr>
            <p:cNvPr id="54" name="Picture 5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71150" y="3582559"/>
              <a:ext cx="636754" cy="790047"/>
            </a:xfrm>
            <a:prstGeom prst="rect">
              <a:avLst/>
            </a:prstGeom>
          </p:spPr>
        </p:pic>
        <p:pic>
          <p:nvPicPr>
            <p:cNvPr id="55" name="Picture 5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61956" y="3582559"/>
              <a:ext cx="636754" cy="790047"/>
            </a:xfrm>
            <a:prstGeom prst="rect">
              <a:avLst/>
            </a:prstGeom>
          </p:spPr>
        </p:pic>
        <p:pic>
          <p:nvPicPr>
            <p:cNvPr id="56" name="Picture 5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371150" y="4461376"/>
              <a:ext cx="636754" cy="633452"/>
            </a:xfrm>
            <a:prstGeom prst="rect">
              <a:avLst/>
            </a:prstGeom>
          </p:spPr>
        </p:pic>
        <p:pic>
          <p:nvPicPr>
            <p:cNvPr id="57" name="Picture 5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161956" y="4461376"/>
              <a:ext cx="636754" cy="633452"/>
            </a:xfrm>
            <a:prstGeom prst="rect">
              <a:avLst/>
            </a:prstGeom>
          </p:spPr>
        </p:pic>
        <p:pic>
          <p:nvPicPr>
            <p:cNvPr id="58" name="Picture 5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71150" y="2709450"/>
              <a:ext cx="636754" cy="790047"/>
            </a:xfrm>
            <a:prstGeom prst="rect">
              <a:avLst/>
            </a:prstGeom>
          </p:spPr>
        </p:pic>
      </p:grpSp>
      <p:sp>
        <p:nvSpPr>
          <p:cNvPr id="59" name="TextBox 58"/>
          <p:cNvSpPr txBox="1"/>
          <p:nvPr/>
        </p:nvSpPr>
        <p:spPr>
          <a:xfrm>
            <a:off x="7751548" y="3376966"/>
            <a:ext cx="3013505" cy="276999"/>
          </a:xfrm>
          <a:prstGeom prst="rect">
            <a:avLst/>
          </a:prstGeom>
          <a:noFill/>
        </p:spPr>
        <p:txBody>
          <a:bodyPr wrap="square" lIns="0" tIns="0" rIns="0" bIns="0" rtlCol="0">
            <a:spAutoFit/>
          </a:bodyPr>
          <a:lstStyle/>
          <a:p>
            <a:pPr algn="ctr" defTabSz="912813" fontAlgn="base">
              <a:lnSpc>
                <a:spcPct val="90000"/>
              </a:lnSpc>
              <a:spcBef>
                <a:spcPct val="20000"/>
              </a:spcBef>
              <a:spcAft>
                <a:spcPct val="0"/>
              </a:spcAft>
              <a:buSzPct val="80000"/>
            </a:pPr>
            <a:r>
              <a:rPr lang="en-US" sz="2000" dirty="0" smtClean="0">
                <a:solidFill>
                  <a:srgbClr val="EFEFEF"/>
                </a:solidFill>
                <a:latin typeface="Segoe UI" pitchFamily="34" charset="0"/>
              </a:rPr>
              <a:t>Microsoft Azure </a:t>
            </a:r>
            <a:r>
              <a:rPr lang="en-US" sz="2000" dirty="0">
                <a:solidFill>
                  <a:srgbClr val="EFEFEF"/>
                </a:solidFill>
                <a:latin typeface="Segoe UI" pitchFamily="34" charset="0"/>
              </a:rPr>
              <a:t>Storage</a:t>
            </a:r>
          </a:p>
        </p:txBody>
      </p:sp>
      <p:sp>
        <p:nvSpPr>
          <p:cNvPr id="60" name="Oval 59"/>
          <p:cNvSpPr/>
          <p:nvPr/>
        </p:nvSpPr>
        <p:spPr bwMode="auto">
          <a:xfrm>
            <a:off x="7310597" y="5940048"/>
            <a:ext cx="499919" cy="499919"/>
          </a:xfrm>
          <a:prstGeom prst="ellipse">
            <a:avLst/>
          </a:prstGeom>
          <a:solidFill>
            <a:srgbClr val="92D050">
              <a:alpha val="50196"/>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solidFill>
                <a:srgbClr val="505050"/>
              </a:solidFill>
            </a:endParaRPr>
          </a:p>
        </p:txBody>
      </p:sp>
      <p:sp>
        <p:nvSpPr>
          <p:cNvPr id="61" name="Oval 60"/>
          <p:cNvSpPr/>
          <p:nvPr/>
        </p:nvSpPr>
        <p:spPr bwMode="auto">
          <a:xfrm>
            <a:off x="10947907" y="5940048"/>
            <a:ext cx="499919" cy="499919"/>
          </a:xfrm>
          <a:prstGeom prst="ellipse">
            <a:avLst/>
          </a:prstGeom>
          <a:solidFill>
            <a:srgbClr val="92D050">
              <a:alpha val="50196"/>
            </a:srgbClr>
          </a:solidFill>
          <a:ln w="381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endParaRPr lang="en-US" sz="2200" dirty="0">
              <a:solidFill>
                <a:srgbClr val="505050"/>
              </a:solidFill>
            </a:endParaRPr>
          </a:p>
        </p:txBody>
      </p:sp>
      <p:grpSp>
        <p:nvGrpSpPr>
          <p:cNvPr id="62" name="Group 61"/>
          <p:cNvGrpSpPr/>
          <p:nvPr/>
        </p:nvGrpSpPr>
        <p:grpSpPr>
          <a:xfrm>
            <a:off x="6937788" y="3943640"/>
            <a:ext cx="4873213" cy="2749491"/>
            <a:chOff x="484093" y="1352838"/>
            <a:chExt cx="4873213" cy="2749491"/>
          </a:xfrm>
        </p:grpSpPr>
        <p:cxnSp>
          <p:nvCxnSpPr>
            <p:cNvPr id="63" name="Straight Connector 62"/>
            <p:cNvCxnSpPr/>
            <p:nvPr/>
          </p:nvCxnSpPr>
          <p:spPr>
            <a:xfrm rot="5400000">
              <a:off x="2920700" y="-1083769"/>
              <a:ext cx="0" cy="4873213"/>
            </a:xfrm>
            <a:prstGeom prst="line">
              <a:avLst/>
            </a:prstGeom>
            <a:ln>
              <a:solidFill>
                <a:srgbClr val="A6A6A6"/>
              </a:solidFill>
              <a:prstDash val="sys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2920700" y="-167272"/>
              <a:ext cx="0" cy="4873213"/>
            </a:xfrm>
            <a:prstGeom prst="line">
              <a:avLst/>
            </a:prstGeom>
            <a:ln>
              <a:solidFill>
                <a:srgbClr val="A6A6A6"/>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2920700" y="749226"/>
              <a:ext cx="0" cy="4873213"/>
            </a:xfrm>
            <a:prstGeom prst="line">
              <a:avLst/>
            </a:prstGeom>
            <a:ln>
              <a:solidFill>
                <a:srgbClr val="A6A6A6"/>
              </a:solidFill>
              <a:prstDash val="sys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2920700" y="1665722"/>
              <a:ext cx="0" cy="4873213"/>
            </a:xfrm>
            <a:prstGeom prst="line">
              <a:avLst/>
            </a:prstGeom>
            <a:ln>
              <a:solidFill>
                <a:srgbClr val="A6A6A6"/>
              </a:solidFill>
              <a:prstDash val="sysDash"/>
            </a:ln>
          </p:spPr>
          <p:style>
            <a:lnRef idx="1">
              <a:schemeClr val="accent1"/>
            </a:lnRef>
            <a:fillRef idx="0">
              <a:schemeClr val="accent1"/>
            </a:fillRef>
            <a:effectRef idx="0">
              <a:schemeClr val="accent1"/>
            </a:effectRef>
            <a:fontRef idx="minor">
              <a:schemeClr val="tx1"/>
            </a:fontRef>
          </p:style>
        </p:cxnSp>
      </p:grpSp>
      <p:sp>
        <p:nvSpPr>
          <p:cNvPr id="68" name="Oval 536"/>
          <p:cNvSpPr>
            <a:spLocks noChangeAspect="1" noChangeArrowheads="1"/>
          </p:cNvSpPr>
          <p:nvPr/>
        </p:nvSpPr>
        <p:spPr bwMode="auto">
          <a:xfrm>
            <a:off x="7507607" y="6142599"/>
            <a:ext cx="105894" cy="105894"/>
          </a:xfrm>
          <a:prstGeom prst="ellipse">
            <a:avLst/>
          </a:prstGeom>
          <a:solidFill>
            <a:srgbClr val="92D05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813" fontAlgn="base">
              <a:spcBef>
                <a:spcPct val="0"/>
              </a:spcBef>
              <a:spcAft>
                <a:spcPct val="0"/>
              </a:spcAft>
            </a:pPr>
            <a:endParaRPr lang="en-US">
              <a:solidFill>
                <a:srgbClr val="505050"/>
              </a:solidFill>
              <a:latin typeface="Segoe UI" pitchFamily="34" charset="0"/>
            </a:endParaRPr>
          </a:p>
        </p:txBody>
      </p:sp>
      <p:grpSp>
        <p:nvGrpSpPr>
          <p:cNvPr id="69" name="Group 68"/>
          <p:cNvGrpSpPr/>
          <p:nvPr/>
        </p:nvGrpSpPr>
        <p:grpSpPr>
          <a:xfrm>
            <a:off x="7081704" y="3810001"/>
            <a:ext cx="4582487" cy="2941875"/>
            <a:chOff x="628009" y="1463040"/>
            <a:chExt cx="4582487" cy="2460962"/>
          </a:xfrm>
        </p:grpSpPr>
        <p:cxnSp>
          <p:nvCxnSpPr>
            <p:cNvPr id="70" name="Straight Connector 69"/>
            <p:cNvCxnSpPr/>
            <p:nvPr/>
          </p:nvCxnSpPr>
          <p:spPr>
            <a:xfrm>
              <a:off x="628009" y="1463040"/>
              <a:ext cx="0" cy="2460962"/>
            </a:xfrm>
            <a:prstGeom prst="line">
              <a:avLst/>
            </a:prstGeom>
            <a:ln>
              <a:solidFill>
                <a:srgbClr val="A6A6A6"/>
              </a:solidFill>
              <a:prstDash val="sys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1544506" y="1463040"/>
              <a:ext cx="0" cy="2460962"/>
            </a:xfrm>
            <a:prstGeom prst="line">
              <a:avLst/>
            </a:prstGeom>
            <a:ln>
              <a:solidFill>
                <a:srgbClr val="A6A6A6"/>
              </a:solidFill>
              <a:prstDash val="sys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461003" y="1463040"/>
              <a:ext cx="0" cy="2460962"/>
            </a:xfrm>
            <a:prstGeom prst="line">
              <a:avLst/>
            </a:prstGeom>
            <a:ln>
              <a:solidFill>
                <a:srgbClr val="A6A6A6"/>
              </a:solidFill>
              <a:prstDash val="sysDas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3377500" y="1463040"/>
              <a:ext cx="0" cy="2460962"/>
            </a:xfrm>
            <a:prstGeom prst="line">
              <a:avLst/>
            </a:prstGeom>
            <a:ln>
              <a:solidFill>
                <a:srgbClr val="A6A6A6"/>
              </a:solidFill>
              <a:prstDash val="sysDash"/>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293997" y="1463040"/>
              <a:ext cx="0" cy="2460962"/>
            </a:xfrm>
            <a:prstGeom prst="line">
              <a:avLst/>
            </a:prstGeom>
            <a:ln>
              <a:solidFill>
                <a:srgbClr val="A6A6A6"/>
              </a:solidFill>
              <a:prstDash val="sysDash"/>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5210496" y="1463040"/>
              <a:ext cx="0" cy="2460962"/>
            </a:xfrm>
            <a:prstGeom prst="line">
              <a:avLst/>
            </a:prstGeom>
            <a:ln>
              <a:solidFill>
                <a:srgbClr val="A6A6A6"/>
              </a:solidFill>
              <a:prstDash val="sysDash"/>
            </a:ln>
          </p:spPr>
          <p:style>
            <a:lnRef idx="1">
              <a:schemeClr val="accent1"/>
            </a:lnRef>
            <a:fillRef idx="0">
              <a:schemeClr val="accent1"/>
            </a:fillRef>
            <a:effectRef idx="0">
              <a:schemeClr val="accent1"/>
            </a:effectRef>
            <a:fontRef idx="minor">
              <a:schemeClr val="tx1"/>
            </a:fontRef>
          </p:style>
        </p:cxnSp>
      </p:grpSp>
      <p:sp>
        <p:nvSpPr>
          <p:cNvPr id="76" name="Pentagon 75"/>
          <p:cNvSpPr/>
          <p:nvPr/>
        </p:nvSpPr>
        <p:spPr bwMode="auto">
          <a:xfrm rot="5400000">
            <a:off x="6842784" y="4557785"/>
            <a:ext cx="1435542" cy="783245"/>
          </a:xfrm>
          <a:prstGeom prst="homePlate">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vert270"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b="1" dirty="0">
                <a:solidFill>
                  <a:srgbClr val="505050"/>
                </a:solidFill>
              </a:rPr>
              <a:t>WEST</a:t>
            </a:r>
          </a:p>
          <a:p>
            <a:pPr algn="ctr" defTabSz="914099" fontAlgn="base">
              <a:spcBef>
                <a:spcPct val="0"/>
              </a:spcBef>
              <a:spcAft>
                <a:spcPct val="0"/>
              </a:spcAft>
            </a:pPr>
            <a:r>
              <a:rPr lang="en-US" b="1" dirty="0">
                <a:solidFill>
                  <a:srgbClr val="505050"/>
                </a:solidFill>
              </a:rPr>
              <a:t>DC</a:t>
            </a:r>
          </a:p>
        </p:txBody>
      </p:sp>
      <p:sp>
        <p:nvSpPr>
          <p:cNvPr id="77" name="Pentagon 76"/>
          <p:cNvSpPr/>
          <p:nvPr/>
        </p:nvSpPr>
        <p:spPr bwMode="auto">
          <a:xfrm rot="5400000">
            <a:off x="10491768" y="4557786"/>
            <a:ext cx="1435542" cy="783245"/>
          </a:xfrm>
          <a:prstGeom prst="homePlate">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vert270"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b="1" dirty="0">
                <a:solidFill>
                  <a:srgbClr val="505050"/>
                </a:solidFill>
              </a:rPr>
              <a:t>EAST</a:t>
            </a:r>
          </a:p>
          <a:p>
            <a:pPr algn="ctr" defTabSz="914099" fontAlgn="base">
              <a:spcBef>
                <a:spcPct val="0"/>
              </a:spcBef>
              <a:spcAft>
                <a:spcPct val="0"/>
              </a:spcAft>
            </a:pPr>
            <a:r>
              <a:rPr lang="en-US" b="1" dirty="0">
                <a:solidFill>
                  <a:srgbClr val="505050"/>
                </a:solidFill>
              </a:rPr>
              <a:t>DC</a:t>
            </a:r>
          </a:p>
        </p:txBody>
      </p:sp>
      <p:sp>
        <p:nvSpPr>
          <p:cNvPr id="78" name="Oval 536"/>
          <p:cNvSpPr>
            <a:spLocks noChangeAspect="1" noChangeArrowheads="1"/>
          </p:cNvSpPr>
          <p:nvPr/>
        </p:nvSpPr>
        <p:spPr bwMode="auto">
          <a:xfrm>
            <a:off x="11144918" y="6142599"/>
            <a:ext cx="105894" cy="105894"/>
          </a:xfrm>
          <a:prstGeom prst="ellipse">
            <a:avLst/>
          </a:prstGeom>
          <a:solidFill>
            <a:srgbClr val="92D05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2813" fontAlgn="base">
              <a:spcBef>
                <a:spcPct val="0"/>
              </a:spcBef>
              <a:spcAft>
                <a:spcPct val="0"/>
              </a:spcAft>
            </a:pPr>
            <a:endParaRPr lang="en-US">
              <a:solidFill>
                <a:srgbClr val="505050"/>
              </a:solidFill>
              <a:latin typeface="Segoe UI" pitchFamily="34" charset="0"/>
            </a:endParaRPr>
          </a:p>
        </p:txBody>
      </p:sp>
      <p:sp>
        <p:nvSpPr>
          <p:cNvPr id="79" name="TextBox 78"/>
          <p:cNvSpPr txBox="1"/>
          <p:nvPr/>
        </p:nvSpPr>
        <p:spPr>
          <a:xfrm>
            <a:off x="8701159" y="6345380"/>
            <a:ext cx="1183016" cy="249299"/>
          </a:xfrm>
          <a:prstGeom prst="rect">
            <a:avLst/>
          </a:prstGeom>
          <a:noFill/>
        </p:spPr>
        <p:txBody>
          <a:bodyPr wrap="none" lIns="0" tIns="0" rIns="0" bIns="0" rtlCol="0">
            <a:spAutoFit/>
          </a:bodyPr>
          <a:lstStyle/>
          <a:p>
            <a:pPr defTabSz="912813" fontAlgn="base">
              <a:lnSpc>
                <a:spcPct val="90000"/>
              </a:lnSpc>
              <a:spcBef>
                <a:spcPct val="20000"/>
              </a:spcBef>
              <a:spcAft>
                <a:spcPct val="0"/>
              </a:spcAft>
              <a:buSzPct val="80000"/>
            </a:pPr>
            <a:r>
              <a:rPr lang="en-US" i="1" dirty="0">
                <a:solidFill>
                  <a:srgbClr val="EFEFEF"/>
                </a:solidFill>
                <a:latin typeface="Segoe UI" pitchFamily="34" charset="0"/>
              </a:rPr>
              <a:t>&gt; 400 miles</a:t>
            </a:r>
          </a:p>
        </p:txBody>
      </p:sp>
      <p:cxnSp>
        <p:nvCxnSpPr>
          <p:cNvPr id="80" name="Straight Connector 79"/>
          <p:cNvCxnSpPr/>
          <p:nvPr/>
        </p:nvCxnSpPr>
        <p:spPr>
          <a:xfrm>
            <a:off x="7560556" y="6195546"/>
            <a:ext cx="3584363" cy="0"/>
          </a:xfrm>
          <a:prstGeom prst="line">
            <a:avLst/>
          </a:prstGeom>
          <a:ln w="28575">
            <a:solidFill>
              <a:srgbClr val="92D050"/>
            </a:solidFill>
            <a:prstDash val="sysDash"/>
          </a:ln>
        </p:spPr>
        <p:style>
          <a:lnRef idx="1">
            <a:schemeClr val="accent1"/>
          </a:lnRef>
          <a:fillRef idx="0">
            <a:schemeClr val="accent1"/>
          </a:fillRef>
          <a:effectRef idx="0">
            <a:schemeClr val="accent1"/>
          </a:effectRef>
          <a:fontRef idx="minor">
            <a:schemeClr val="tx1"/>
          </a:fontRef>
        </p:style>
      </p:cxnSp>
      <p:sp>
        <p:nvSpPr>
          <p:cNvPr id="81" name="Oval 80"/>
          <p:cNvSpPr/>
          <p:nvPr/>
        </p:nvSpPr>
        <p:spPr bwMode="auto">
          <a:xfrm>
            <a:off x="7470320" y="6104117"/>
            <a:ext cx="180473" cy="180473"/>
          </a:xfrm>
          <a:prstGeom prst="ellipse">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a:solidFill>
                  <a:srgbClr val="505050"/>
                </a:solidFill>
              </a:rPr>
              <a:t> </a:t>
            </a:r>
          </a:p>
        </p:txBody>
      </p:sp>
      <p:sp>
        <p:nvSpPr>
          <p:cNvPr id="82" name="Oval 81"/>
          <p:cNvSpPr/>
          <p:nvPr/>
        </p:nvSpPr>
        <p:spPr bwMode="auto">
          <a:xfrm>
            <a:off x="7468610" y="6102407"/>
            <a:ext cx="180473" cy="180473"/>
          </a:xfrm>
          <a:prstGeom prst="ellipse">
            <a:avLst/>
          </a:prstGeom>
          <a:solidFill>
            <a:srgbClr val="92D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91436" tIns="45718" rIns="91436" bIns="45718" numCol="1" rtlCol="0" anchor="ctr" anchorCtr="0" compatLnSpc="1">
            <a:prstTxWarp prst="textNoShape">
              <a:avLst/>
            </a:prstTxWarp>
          </a:bodyPr>
          <a:lstStyle/>
          <a:p>
            <a:pPr algn="ctr" defTabSz="914099" fontAlgn="base">
              <a:spcBef>
                <a:spcPct val="0"/>
              </a:spcBef>
              <a:spcAft>
                <a:spcPct val="0"/>
              </a:spcAft>
            </a:pPr>
            <a:r>
              <a:rPr lang="en-US" sz="2200" dirty="0">
                <a:solidFill>
                  <a:srgbClr val="505050"/>
                </a:solidFill>
              </a:rPr>
              <a:t> </a:t>
            </a:r>
          </a:p>
        </p:txBody>
      </p:sp>
      <p:sp>
        <p:nvSpPr>
          <p:cNvPr id="84" name="Content Placeholder 2"/>
          <p:cNvSpPr>
            <a:spLocks noGrp="1"/>
          </p:cNvSpPr>
          <p:nvPr>
            <p:ph idx="1"/>
          </p:nvPr>
        </p:nvSpPr>
        <p:spPr>
          <a:xfrm>
            <a:off x="753183" y="1724395"/>
            <a:ext cx="5473057" cy="4782848"/>
          </a:xfrm>
        </p:spPr>
        <p:txBody>
          <a:bodyPr/>
          <a:lstStyle/>
          <a:p>
            <a:r>
              <a:rPr lang="en-US" sz="2800" dirty="0" smtClean="0"/>
              <a:t>VM </a:t>
            </a:r>
            <a:r>
              <a:rPr lang="en-US" sz="2800" dirty="0"/>
              <a:t>Disks </a:t>
            </a:r>
            <a:endParaRPr lang="en-US" sz="2800" dirty="0" smtClean="0"/>
          </a:p>
          <a:p>
            <a:r>
              <a:rPr lang="en-US" sz="2800" dirty="0" smtClean="0"/>
              <a:t>Serving </a:t>
            </a:r>
            <a:r>
              <a:rPr lang="en-US" sz="2800" dirty="0"/>
              <a:t>images or documents directly to a browser</a:t>
            </a:r>
          </a:p>
          <a:p>
            <a:r>
              <a:rPr lang="en-US" sz="2800" dirty="0" smtClean="0"/>
              <a:t>Storing </a:t>
            </a:r>
            <a:r>
              <a:rPr lang="en-US" sz="2800" dirty="0"/>
              <a:t>files for distributed access</a:t>
            </a:r>
          </a:p>
          <a:p>
            <a:r>
              <a:rPr lang="en-US" sz="2800" dirty="0" smtClean="0"/>
              <a:t>Streaming </a:t>
            </a:r>
            <a:r>
              <a:rPr lang="en-US" sz="2800" dirty="0"/>
              <a:t>video and audio</a:t>
            </a:r>
          </a:p>
          <a:p>
            <a:r>
              <a:rPr lang="en-US" sz="2800" dirty="0" smtClean="0"/>
              <a:t>Performing </a:t>
            </a:r>
            <a:r>
              <a:rPr lang="en-US" sz="2800" dirty="0"/>
              <a:t>secure backup and disaster recovery</a:t>
            </a:r>
          </a:p>
          <a:p>
            <a:r>
              <a:rPr lang="en-US" sz="2800" dirty="0" smtClean="0"/>
              <a:t>Storing </a:t>
            </a:r>
            <a:r>
              <a:rPr lang="en-US" sz="2800" dirty="0"/>
              <a:t>data for analysis by an on-premises or Azure-hosted service</a:t>
            </a:r>
          </a:p>
          <a:p>
            <a:r>
              <a:rPr lang="en-US" sz="2800" dirty="0" smtClean="0"/>
              <a:t>500TB as a standard setup, </a:t>
            </a:r>
            <a:r>
              <a:rPr lang="en-US" sz="2800" dirty="0" smtClean="0">
                <a:hlinkClick r:id="rId8"/>
              </a:rPr>
              <a:t>Performance </a:t>
            </a:r>
            <a:r>
              <a:rPr lang="en-US" sz="2800" dirty="0" smtClean="0"/>
              <a:t>Options</a:t>
            </a:r>
          </a:p>
        </p:txBody>
      </p:sp>
    </p:spTree>
    <p:extLst>
      <p:ext uri="{BB962C8B-B14F-4D97-AF65-F5344CB8AC3E}">
        <p14:creationId xmlns:p14="http://schemas.microsoft.com/office/powerpoint/2010/main" val="3459980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25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fade">
                                      <p:cBhvr>
                                        <p:cTn id="17" dur="1000"/>
                                        <p:tgtEl>
                                          <p:spTgt spid="50"/>
                                        </p:tgtEl>
                                      </p:cBhvr>
                                    </p:animEffect>
                                  </p:childTnLst>
                                </p:cTn>
                              </p:par>
                            </p:childTnLst>
                          </p:cTn>
                        </p:par>
                        <p:par>
                          <p:cTn id="18" fill="hold">
                            <p:stCondLst>
                              <p:cond delay="1000"/>
                            </p:stCondLst>
                            <p:childTnLst>
                              <p:par>
                                <p:cTn id="19" presetID="22" presetClass="entr" presetSubtype="1" fill="hold" nodeType="afterEffect">
                                  <p:stCondLst>
                                    <p:cond delay="0"/>
                                  </p:stCondLst>
                                  <p:childTnLst>
                                    <p:set>
                                      <p:cBhvr>
                                        <p:cTn id="20" dur="1" fill="hold">
                                          <p:stCondLst>
                                            <p:cond delay="0"/>
                                          </p:stCondLst>
                                        </p:cTn>
                                        <p:tgtEl>
                                          <p:spTgt spid="69"/>
                                        </p:tgtEl>
                                        <p:attrNameLst>
                                          <p:attrName>style.visibility</p:attrName>
                                        </p:attrNameLst>
                                      </p:cBhvr>
                                      <p:to>
                                        <p:strVal val="visible"/>
                                      </p:to>
                                    </p:set>
                                    <p:animEffect transition="in" filter="wipe(up)">
                                      <p:cBhvr>
                                        <p:cTn id="21" dur="500"/>
                                        <p:tgtEl>
                                          <p:spTgt spid="69"/>
                                        </p:tgtEl>
                                      </p:cBhvr>
                                    </p:animEffect>
                                  </p:childTnLst>
                                </p:cTn>
                              </p:par>
                              <p:par>
                                <p:cTn id="22" presetID="22" presetClass="entr" presetSubtype="8" fill="hold" nodeType="withEffect">
                                  <p:stCondLst>
                                    <p:cond delay="0"/>
                                  </p:stCondLst>
                                  <p:childTnLst>
                                    <p:set>
                                      <p:cBhvr>
                                        <p:cTn id="23" dur="1" fill="hold">
                                          <p:stCondLst>
                                            <p:cond delay="0"/>
                                          </p:stCondLst>
                                        </p:cTn>
                                        <p:tgtEl>
                                          <p:spTgt spid="62"/>
                                        </p:tgtEl>
                                        <p:attrNameLst>
                                          <p:attrName>style.visibility</p:attrName>
                                        </p:attrNameLst>
                                      </p:cBhvr>
                                      <p:to>
                                        <p:strVal val="visible"/>
                                      </p:to>
                                    </p:set>
                                    <p:animEffect transition="in" filter="wipe(left)">
                                      <p:cBhvr>
                                        <p:cTn id="24" dur="500"/>
                                        <p:tgtEl>
                                          <p:spTgt spid="62"/>
                                        </p:tgtEl>
                                      </p:cBhvr>
                                    </p:animEffect>
                                  </p:childTnLst>
                                </p:cTn>
                              </p:par>
                            </p:childTnLst>
                          </p:cTn>
                        </p:par>
                        <p:par>
                          <p:cTn id="25" fill="hold">
                            <p:stCondLst>
                              <p:cond delay="1500"/>
                            </p:stCondLst>
                            <p:childTnLst>
                              <p:par>
                                <p:cTn id="26" presetID="22" presetClass="entr" presetSubtype="4" fill="hold" grpId="0" nodeType="afterEffect">
                                  <p:stCondLst>
                                    <p:cond delay="0"/>
                                  </p:stCondLst>
                                  <p:childTnLst>
                                    <p:set>
                                      <p:cBhvr>
                                        <p:cTn id="27" dur="1" fill="hold">
                                          <p:stCondLst>
                                            <p:cond delay="0"/>
                                          </p:stCondLst>
                                        </p:cTn>
                                        <p:tgtEl>
                                          <p:spTgt spid="76"/>
                                        </p:tgtEl>
                                        <p:attrNameLst>
                                          <p:attrName>style.visibility</p:attrName>
                                        </p:attrNameLst>
                                      </p:cBhvr>
                                      <p:to>
                                        <p:strVal val="visible"/>
                                      </p:to>
                                    </p:set>
                                    <p:animEffect transition="in" filter="wipe(down)">
                                      <p:cBhvr>
                                        <p:cTn id="28" dur="500"/>
                                        <p:tgtEl>
                                          <p:spTgt spid="76"/>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68"/>
                                        </p:tgtEl>
                                        <p:attrNameLst>
                                          <p:attrName>style.visibility</p:attrName>
                                        </p:attrNameLst>
                                      </p:cBhvr>
                                      <p:to>
                                        <p:strVal val="visible"/>
                                      </p:to>
                                    </p:set>
                                    <p:animEffect transition="in" filter="fade">
                                      <p:cBhvr>
                                        <p:cTn id="32" dur="250"/>
                                        <p:tgtEl>
                                          <p:spTgt spid="68"/>
                                        </p:tgtEl>
                                      </p:cBhvr>
                                    </p:animEffect>
                                  </p:childTnLst>
                                </p:cTn>
                              </p:par>
                            </p:childTnLst>
                          </p:cTn>
                        </p:par>
                        <p:par>
                          <p:cTn id="33" fill="hold">
                            <p:stCondLst>
                              <p:cond delay="2250"/>
                            </p:stCondLst>
                            <p:childTnLst>
                              <p:par>
                                <p:cTn id="34" presetID="22" presetClass="entr" presetSubtype="4" fill="hold" grpId="0" nodeType="afterEffect">
                                  <p:stCondLst>
                                    <p:cond delay="0"/>
                                  </p:stCondLst>
                                  <p:childTnLst>
                                    <p:set>
                                      <p:cBhvr>
                                        <p:cTn id="35" dur="1" fill="hold">
                                          <p:stCondLst>
                                            <p:cond delay="0"/>
                                          </p:stCondLst>
                                        </p:cTn>
                                        <p:tgtEl>
                                          <p:spTgt spid="77"/>
                                        </p:tgtEl>
                                        <p:attrNameLst>
                                          <p:attrName>style.visibility</p:attrName>
                                        </p:attrNameLst>
                                      </p:cBhvr>
                                      <p:to>
                                        <p:strVal val="visible"/>
                                      </p:to>
                                    </p:set>
                                    <p:animEffect transition="in" filter="wipe(down)">
                                      <p:cBhvr>
                                        <p:cTn id="36" dur="500"/>
                                        <p:tgtEl>
                                          <p:spTgt spid="77"/>
                                        </p:tgtEl>
                                      </p:cBhvr>
                                    </p:animEffect>
                                  </p:childTnLst>
                                </p:cTn>
                              </p:par>
                            </p:childTnLst>
                          </p:cTn>
                        </p:par>
                        <p:par>
                          <p:cTn id="37" fill="hold">
                            <p:stCondLst>
                              <p:cond delay="2750"/>
                            </p:stCondLst>
                            <p:childTnLst>
                              <p:par>
                                <p:cTn id="38" presetID="10" presetClass="entr" presetSubtype="0" fill="hold" grpId="0" nodeType="afterEffect">
                                  <p:stCondLst>
                                    <p:cond delay="0"/>
                                  </p:stCondLst>
                                  <p:childTnLst>
                                    <p:set>
                                      <p:cBhvr>
                                        <p:cTn id="39" dur="1" fill="hold">
                                          <p:stCondLst>
                                            <p:cond delay="0"/>
                                          </p:stCondLst>
                                        </p:cTn>
                                        <p:tgtEl>
                                          <p:spTgt spid="78"/>
                                        </p:tgtEl>
                                        <p:attrNameLst>
                                          <p:attrName>style.visibility</p:attrName>
                                        </p:attrNameLst>
                                      </p:cBhvr>
                                      <p:to>
                                        <p:strVal val="visible"/>
                                      </p:to>
                                    </p:set>
                                    <p:animEffect transition="in" filter="fade">
                                      <p:cBhvr>
                                        <p:cTn id="40" dur="250"/>
                                        <p:tgtEl>
                                          <p:spTgt spid="78"/>
                                        </p:tgtEl>
                                      </p:cBhvr>
                                    </p:animEffect>
                                  </p:childTnLst>
                                </p:cTn>
                              </p:par>
                            </p:childTnLst>
                          </p:cTn>
                        </p:par>
                        <p:par>
                          <p:cTn id="41" fill="hold">
                            <p:stCondLst>
                              <p:cond delay="3000"/>
                            </p:stCondLst>
                            <p:childTnLst>
                              <p:par>
                                <p:cTn id="42" presetID="10" presetClass="entr" presetSubtype="0" fill="hold" grpId="0" nodeType="afterEffect">
                                  <p:stCondLst>
                                    <p:cond delay="1000"/>
                                  </p:stCondLst>
                                  <p:childTnLst>
                                    <p:set>
                                      <p:cBhvr>
                                        <p:cTn id="43" dur="1" fill="hold">
                                          <p:stCondLst>
                                            <p:cond delay="0"/>
                                          </p:stCondLst>
                                        </p:cTn>
                                        <p:tgtEl>
                                          <p:spTgt spid="60"/>
                                        </p:tgtEl>
                                        <p:attrNameLst>
                                          <p:attrName>style.visibility</p:attrName>
                                        </p:attrNameLst>
                                      </p:cBhvr>
                                      <p:to>
                                        <p:strVal val="visible"/>
                                      </p:to>
                                    </p:set>
                                    <p:animEffect transition="in" filter="fade">
                                      <p:cBhvr>
                                        <p:cTn id="44" dur="250"/>
                                        <p:tgtEl>
                                          <p:spTgt spid="60"/>
                                        </p:tgtEl>
                                      </p:cBhvr>
                                    </p:animEffect>
                                  </p:childTnLst>
                                </p:cTn>
                              </p:par>
                              <p:par>
                                <p:cTn id="45" presetID="22" presetClass="entr" presetSubtype="8" fill="hold" nodeType="withEffect">
                                  <p:stCondLst>
                                    <p:cond delay="1000"/>
                                  </p:stCondLst>
                                  <p:childTnLst>
                                    <p:set>
                                      <p:cBhvr>
                                        <p:cTn id="46" dur="1" fill="hold">
                                          <p:stCondLst>
                                            <p:cond delay="0"/>
                                          </p:stCondLst>
                                        </p:cTn>
                                        <p:tgtEl>
                                          <p:spTgt spid="80"/>
                                        </p:tgtEl>
                                        <p:attrNameLst>
                                          <p:attrName>style.visibility</p:attrName>
                                        </p:attrNameLst>
                                      </p:cBhvr>
                                      <p:to>
                                        <p:strVal val="visible"/>
                                      </p:to>
                                    </p:set>
                                    <p:animEffect transition="in" filter="wipe(left)">
                                      <p:cBhvr>
                                        <p:cTn id="47" dur="1000"/>
                                        <p:tgtEl>
                                          <p:spTgt spid="80"/>
                                        </p:tgtEl>
                                      </p:cBhvr>
                                    </p:animEffect>
                                  </p:childTnLst>
                                </p:cTn>
                              </p:par>
                            </p:childTnLst>
                          </p:cTn>
                        </p:par>
                        <p:par>
                          <p:cTn id="48" fill="hold">
                            <p:stCondLst>
                              <p:cond delay="5000"/>
                            </p:stCondLst>
                            <p:childTnLst>
                              <p:par>
                                <p:cTn id="49" presetID="10" presetClass="entr" presetSubtype="0" fill="hold" grpId="0" nodeType="after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fade">
                                      <p:cBhvr>
                                        <p:cTn id="51" dur="250"/>
                                        <p:tgtEl>
                                          <p:spTgt spid="61"/>
                                        </p:tgtEl>
                                      </p:cBhvr>
                                    </p:animEffect>
                                  </p:childTnLst>
                                </p:cTn>
                              </p:par>
                            </p:childTnLst>
                          </p:cTn>
                        </p:par>
                        <p:par>
                          <p:cTn id="52" fill="hold">
                            <p:stCondLst>
                              <p:cond delay="5250"/>
                            </p:stCondLst>
                            <p:childTnLst>
                              <p:par>
                                <p:cTn id="53" presetID="10" presetClass="entr" presetSubtype="0" fill="hold" grpId="0" nodeType="afterEffect">
                                  <p:stCondLst>
                                    <p:cond delay="0"/>
                                  </p:stCondLst>
                                  <p:childTnLst>
                                    <p:set>
                                      <p:cBhvr>
                                        <p:cTn id="54" dur="1" fill="hold">
                                          <p:stCondLst>
                                            <p:cond delay="0"/>
                                          </p:stCondLst>
                                        </p:cTn>
                                        <p:tgtEl>
                                          <p:spTgt spid="81"/>
                                        </p:tgtEl>
                                        <p:attrNameLst>
                                          <p:attrName>style.visibility</p:attrName>
                                        </p:attrNameLst>
                                      </p:cBhvr>
                                      <p:to>
                                        <p:strVal val="visible"/>
                                      </p:to>
                                    </p:set>
                                    <p:animEffect transition="in" filter="fade">
                                      <p:cBhvr>
                                        <p:cTn id="55" dur="500"/>
                                        <p:tgtEl>
                                          <p:spTgt spid="81"/>
                                        </p:tgtEl>
                                      </p:cBhvr>
                                    </p:animEffect>
                                  </p:childTnLst>
                                </p:cTn>
                              </p:par>
                              <p:par>
                                <p:cTn id="56" presetID="63" presetClass="path" presetSubtype="0" repeatCount="indefinite" accel="50000" decel="50000" fill="hold" grpId="1" nodeType="withEffect">
                                  <p:stCondLst>
                                    <p:cond delay="0"/>
                                  </p:stCondLst>
                                  <p:childTnLst>
                                    <p:animMotion origin="layout" path="M -3.35504E-6 -7.40741E-7 L 0.29891 -7.40741E-7 " pathEditMode="relative" rAng="0" ptsTypes="AA">
                                      <p:cBhvr>
                                        <p:cTn id="57" dur="2000" fill="hold"/>
                                        <p:tgtEl>
                                          <p:spTgt spid="81"/>
                                        </p:tgtEl>
                                        <p:attrNameLst>
                                          <p:attrName>ppt_x</p:attrName>
                                          <p:attrName>ppt_y</p:attrName>
                                        </p:attrNameLst>
                                      </p:cBhvr>
                                      <p:rCtr x="14939" y="0"/>
                                    </p:animMotion>
                                  </p:childTnLst>
                                </p:cTn>
                              </p:par>
                              <p:par>
                                <p:cTn id="58" presetID="10" presetClass="entr" presetSubtype="0" fill="hold" grpId="0" nodeType="withEffect">
                                  <p:stCondLst>
                                    <p:cond delay="500"/>
                                  </p:stCondLst>
                                  <p:childTnLst>
                                    <p:set>
                                      <p:cBhvr>
                                        <p:cTn id="59" dur="1" fill="hold">
                                          <p:stCondLst>
                                            <p:cond delay="0"/>
                                          </p:stCondLst>
                                        </p:cTn>
                                        <p:tgtEl>
                                          <p:spTgt spid="82"/>
                                        </p:tgtEl>
                                        <p:attrNameLst>
                                          <p:attrName>style.visibility</p:attrName>
                                        </p:attrNameLst>
                                      </p:cBhvr>
                                      <p:to>
                                        <p:strVal val="visible"/>
                                      </p:to>
                                    </p:set>
                                    <p:animEffect transition="in" filter="fade">
                                      <p:cBhvr>
                                        <p:cTn id="60" dur="500"/>
                                        <p:tgtEl>
                                          <p:spTgt spid="82"/>
                                        </p:tgtEl>
                                      </p:cBhvr>
                                    </p:animEffect>
                                  </p:childTnLst>
                                </p:cTn>
                              </p:par>
                              <p:par>
                                <p:cTn id="61" presetID="63" presetClass="path" presetSubtype="0" repeatCount="indefinite" accel="50000" decel="50000" fill="hold" grpId="1" nodeType="withEffect">
                                  <p:stCondLst>
                                    <p:cond delay="500"/>
                                  </p:stCondLst>
                                  <p:childTnLst>
                                    <p:animMotion origin="layout" path="M -3.11279E-6 7.40741E-7 L 0.29891 7.40741E-7 " pathEditMode="relative" rAng="0" ptsTypes="AA">
                                      <p:cBhvr>
                                        <p:cTn id="62" dur="2000" fill="hold"/>
                                        <p:tgtEl>
                                          <p:spTgt spid="82"/>
                                        </p:tgtEl>
                                        <p:attrNameLst>
                                          <p:attrName>ppt_x</p:attrName>
                                          <p:attrName>ppt_y</p:attrName>
                                        </p:attrNameLst>
                                      </p:cBhvr>
                                      <p:rCtr x="14939" y="0"/>
                                    </p:animMotion>
                                  </p:childTnLst>
                                </p:cTn>
                              </p:par>
                            </p:childTnLst>
                          </p:cTn>
                        </p:par>
                        <p:par>
                          <p:cTn id="63" fill="hold">
                            <p:stCondLst>
                              <p:cond delay="7750"/>
                            </p:stCondLst>
                            <p:childTnLst>
                              <p:par>
                                <p:cTn id="64" presetID="10" presetClass="entr" presetSubtype="0" fill="hold" grpId="0" nodeType="afterEffect">
                                  <p:stCondLst>
                                    <p:cond delay="0"/>
                                  </p:stCondLst>
                                  <p:childTnLst>
                                    <p:set>
                                      <p:cBhvr>
                                        <p:cTn id="65" dur="1" fill="hold">
                                          <p:stCondLst>
                                            <p:cond delay="0"/>
                                          </p:stCondLst>
                                        </p:cTn>
                                        <p:tgtEl>
                                          <p:spTgt spid="79"/>
                                        </p:tgtEl>
                                        <p:attrNameLst>
                                          <p:attrName>style.visibility</p:attrName>
                                        </p:attrNameLst>
                                      </p:cBhvr>
                                      <p:to>
                                        <p:strVal val="visible"/>
                                      </p:to>
                                    </p:set>
                                    <p:animEffect transition="in" filter="fade">
                                      <p:cBhvr>
                                        <p:cTn id="66"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50" grpId="0" animBg="1"/>
      <p:bldP spid="60" grpId="0" animBg="1"/>
      <p:bldP spid="61" grpId="0" animBg="1"/>
      <p:bldP spid="68" grpId="0" animBg="1"/>
      <p:bldP spid="76" grpId="0" animBg="1"/>
      <p:bldP spid="77" grpId="0" animBg="1"/>
      <p:bldP spid="78" grpId="0" animBg="1"/>
      <p:bldP spid="79" grpId="0"/>
      <p:bldP spid="81" grpId="0" animBg="1"/>
      <p:bldP spid="81" grpId="1" animBg="1"/>
      <p:bldP spid="82" grpId="0" animBg="1"/>
      <p:bldP spid="82"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7661223" y="1080304"/>
            <a:ext cx="4336956" cy="3123419"/>
            <a:chOff x="7814845" y="1101470"/>
            <a:chExt cx="4423921" cy="3186050"/>
          </a:xfrm>
        </p:grpSpPr>
        <p:pic>
          <p:nvPicPr>
            <p:cNvPr id="125" name="Picture 12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75051" y="2875615"/>
              <a:ext cx="2104829" cy="1411905"/>
            </a:xfrm>
            <a:prstGeom prst="rect">
              <a:avLst/>
            </a:prstGeom>
            <a:noFill/>
            <a:ln>
              <a:noFill/>
            </a:ln>
          </p:spPr>
        </p:pic>
        <p:sp>
          <p:nvSpPr>
            <p:cNvPr id="118" name="Oval 117"/>
            <p:cNvSpPr/>
            <p:nvPr/>
          </p:nvSpPr>
          <p:spPr bwMode="auto">
            <a:xfrm>
              <a:off x="7814845" y="1385290"/>
              <a:ext cx="609599" cy="60959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pPr>
              <a:r>
                <a:rPr lang="en-US" sz="3137" dirty="0">
                  <a:gradFill>
                    <a:gsLst>
                      <a:gs pos="0">
                        <a:srgbClr val="FFFFFF"/>
                      </a:gs>
                      <a:gs pos="100000">
                        <a:srgbClr val="FFFFFF"/>
                      </a:gs>
                    </a:gsLst>
                    <a:lin ang="5400000" scaled="0"/>
                  </a:gradFill>
                  <a:latin typeface="Segoe UI Light"/>
                  <a:ea typeface="Segoe UI" pitchFamily="34" charset="0"/>
                  <a:cs typeface="Segoe UI" pitchFamily="34" charset="0"/>
                </a:rPr>
                <a:t>3</a:t>
              </a:r>
            </a:p>
          </p:txBody>
        </p:sp>
        <p:sp>
          <p:nvSpPr>
            <p:cNvPr id="121" name="TextBox 31"/>
            <p:cNvSpPr txBox="1">
              <a:spLocks noChangeArrowheads="1"/>
            </p:cNvSpPr>
            <p:nvPr/>
          </p:nvSpPr>
          <p:spPr bwMode="auto">
            <a:xfrm>
              <a:off x="8483039" y="1101470"/>
              <a:ext cx="3755727" cy="760471"/>
            </a:xfrm>
            <a:prstGeom prst="rect">
              <a:avLst/>
            </a:prstGeom>
            <a:noFill/>
            <a:ln w="9525">
              <a:noFill/>
              <a:miter lim="800000"/>
              <a:headEnd/>
              <a:tailEnd/>
            </a:ln>
          </p:spPr>
          <p:txBody>
            <a:bodyPr wrap="square" lIns="92884" tIns="46443" rIns="92884" bIns="46443">
              <a:noAutofit/>
            </a:bodyPr>
            <a:lstStyle>
              <a:defPPr>
                <a:defRPr lang="en-US"/>
              </a:defPPr>
              <a:lvl1pPr algn="ctr">
                <a:defRPr sz="2400" b="1">
                  <a:solidFill>
                    <a:srgbClr val="FFFFFF"/>
                  </a:solidFill>
                  <a:latin typeface="Segoe UI Light" pitchFamily="34" charset="0"/>
                </a:defRPr>
              </a:lvl1pPr>
            </a:lstStyle>
            <a:p>
              <a:pPr algn="l">
                <a:lnSpc>
                  <a:spcPct val="90000"/>
                </a:lnSpc>
              </a:pPr>
              <a:r>
                <a:rPr lang="en-US" sz="2353" b="0" dirty="0"/>
                <a:t>User  running RemoteApp client sees application open in a standard App window  </a:t>
              </a:r>
            </a:p>
            <a:p>
              <a:pPr algn="l">
                <a:lnSpc>
                  <a:spcPct val="90000"/>
                </a:lnSpc>
              </a:pPr>
              <a:r>
                <a:rPr lang="en-US" sz="1568" b="0" dirty="0">
                  <a:latin typeface="Segoe UI"/>
                </a:rPr>
                <a:t>(Memory/CPU/Disk space </a:t>
              </a:r>
              <a:r>
                <a:rPr lang="en-US" sz="1568" dirty="0">
                  <a:latin typeface="Segoe UI"/>
                </a:rPr>
                <a:t>NOT</a:t>
              </a:r>
              <a:r>
                <a:rPr lang="en-US" sz="1568" b="0" dirty="0">
                  <a:latin typeface="Segoe UI"/>
                </a:rPr>
                <a:t> consumed here)...</a:t>
              </a:r>
            </a:p>
          </p:txBody>
        </p:sp>
        <p:cxnSp>
          <p:nvCxnSpPr>
            <p:cNvPr id="124" name="Straight Arrow Connector 123"/>
            <p:cNvCxnSpPr/>
            <p:nvPr/>
          </p:nvCxnSpPr>
          <p:spPr>
            <a:xfrm flipV="1">
              <a:off x="9817699" y="2563225"/>
              <a:ext cx="0" cy="243895"/>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5" name="Right Arrow 14"/>
          <p:cNvSpPr/>
          <p:nvPr/>
        </p:nvSpPr>
        <p:spPr bwMode="auto">
          <a:xfrm>
            <a:off x="5477220" y="3609923"/>
            <a:ext cx="3756268" cy="851411"/>
          </a:xfrm>
          <a:prstGeom prst="rightArrow">
            <a:avLst/>
          </a:prstGeom>
          <a:solidFill>
            <a:schemeClr val="bg1">
              <a:lumMod val="65000"/>
              <a:lumOff val="3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a:t>Windows </a:t>
            </a:r>
            <a:r>
              <a:rPr lang="en-US" dirty="0" smtClean="0"/>
              <a:t>Azure RemoteApp</a:t>
            </a:r>
            <a:endParaRPr lang="en-US" dirty="0"/>
          </a:p>
        </p:txBody>
      </p:sp>
      <p:sp>
        <p:nvSpPr>
          <p:cNvPr id="58379" name="TextBox 31"/>
          <p:cNvSpPr txBox="1">
            <a:spLocks noChangeArrowheads="1"/>
          </p:cNvSpPr>
          <p:nvPr/>
        </p:nvSpPr>
        <p:spPr bwMode="auto">
          <a:xfrm>
            <a:off x="563321" y="1337342"/>
            <a:ext cx="5431935" cy="745522"/>
          </a:xfrm>
          <a:prstGeom prst="rect">
            <a:avLst/>
          </a:prstGeom>
          <a:solidFill>
            <a:schemeClr val="accent1">
              <a:lumMod val="50000"/>
              <a:lumOff val="50000"/>
              <a:alpha val="50195"/>
            </a:schemeClr>
          </a:solidFill>
          <a:ln w="9525">
            <a:noFill/>
            <a:miter lim="800000"/>
            <a:headEnd/>
            <a:tailEnd/>
          </a:ln>
        </p:spPr>
        <p:txBody>
          <a:bodyPr wrap="square" lIns="92884" tIns="46443" rIns="92884" bIns="46443">
            <a:noAutofit/>
          </a:bodyPr>
          <a:lstStyle>
            <a:defPPr>
              <a:defRPr lang="en-US"/>
            </a:defPPr>
            <a:lvl1pPr algn="ctr">
              <a:defRPr sz="2400" b="1">
                <a:solidFill>
                  <a:srgbClr val="FFFFFF"/>
                </a:solidFill>
                <a:latin typeface="Segoe UI Light" pitchFamily="34" charset="0"/>
              </a:defRPr>
            </a:lvl1pPr>
          </a:lstStyle>
          <a:p>
            <a:pPr>
              <a:lnSpc>
                <a:spcPct val="90000"/>
              </a:lnSpc>
            </a:pPr>
            <a:r>
              <a:rPr lang="en-US" sz="3921" b="0" dirty="0"/>
              <a:t>Windows Azure</a:t>
            </a:r>
          </a:p>
        </p:txBody>
      </p:sp>
      <p:sp>
        <p:nvSpPr>
          <p:cNvPr id="68" name="Rectangle 67"/>
          <p:cNvSpPr/>
          <p:nvPr/>
        </p:nvSpPr>
        <p:spPr bwMode="auto">
          <a:xfrm>
            <a:off x="566777" y="2146750"/>
            <a:ext cx="1765957" cy="119784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fontAlgn="base">
              <a:lnSpc>
                <a:spcPct val="90000"/>
              </a:lnSpc>
              <a:spcBef>
                <a:spcPct val="0"/>
              </a:spcBef>
              <a:spcAft>
                <a:spcPct val="0"/>
              </a:spcAft>
            </a:pPr>
            <a:r>
              <a:rPr lang="en-US" sz="3137" dirty="0">
                <a:solidFill>
                  <a:srgbClr val="FFFFFF"/>
                </a:solidFill>
                <a:latin typeface="Segoe UI Light" pitchFamily="-84" charset="0"/>
              </a:rPr>
              <a:t>Remote App</a:t>
            </a:r>
          </a:p>
        </p:txBody>
      </p:sp>
      <p:sp>
        <p:nvSpPr>
          <p:cNvPr id="69" name="Freeform 8"/>
          <p:cNvSpPr>
            <a:spLocks noEditPoints="1"/>
          </p:cNvSpPr>
          <p:nvPr/>
        </p:nvSpPr>
        <p:spPr bwMode="auto">
          <a:xfrm>
            <a:off x="9084082" y="2752425"/>
            <a:ext cx="2659706" cy="1849581"/>
          </a:xfrm>
          <a:custGeom>
            <a:avLst/>
            <a:gdLst>
              <a:gd name="T0" fmla="*/ 769 w 1786"/>
              <a:gd name="T1" fmla="*/ 1086 h 1242"/>
              <a:gd name="T2" fmla="*/ 746 w 1786"/>
              <a:gd name="T3" fmla="*/ 1097 h 1242"/>
              <a:gd name="T4" fmla="*/ 743 w 1786"/>
              <a:gd name="T5" fmla="*/ 1099 h 1242"/>
              <a:gd name="T6" fmla="*/ 732 w 1786"/>
              <a:gd name="T7" fmla="*/ 1121 h 1242"/>
              <a:gd name="T8" fmla="*/ 718 w 1786"/>
              <a:gd name="T9" fmla="*/ 1162 h 1242"/>
              <a:gd name="T10" fmla="*/ 742 w 1786"/>
              <a:gd name="T11" fmla="*/ 1171 h 1242"/>
              <a:gd name="T12" fmla="*/ 785 w 1786"/>
              <a:gd name="T13" fmla="*/ 1171 h 1242"/>
              <a:gd name="T14" fmla="*/ 867 w 1786"/>
              <a:gd name="T15" fmla="*/ 1171 h 1242"/>
              <a:gd name="T16" fmla="*/ 1019 w 1786"/>
              <a:gd name="T17" fmla="*/ 1171 h 1242"/>
              <a:gd name="T18" fmla="*/ 1046 w 1786"/>
              <a:gd name="T19" fmla="*/ 1156 h 1242"/>
              <a:gd name="T20" fmla="*/ 1044 w 1786"/>
              <a:gd name="T21" fmla="*/ 1152 h 1242"/>
              <a:gd name="T22" fmla="*/ 1032 w 1786"/>
              <a:gd name="T23" fmla="*/ 1130 h 1242"/>
              <a:gd name="T24" fmla="*/ 1011 w 1786"/>
              <a:gd name="T25" fmla="*/ 1093 h 1242"/>
              <a:gd name="T26" fmla="*/ 1001 w 1786"/>
              <a:gd name="T27" fmla="*/ 1087 h 1242"/>
              <a:gd name="T28" fmla="*/ 990 w 1786"/>
              <a:gd name="T29" fmla="*/ 1086 h 1242"/>
              <a:gd name="T30" fmla="*/ 249 w 1786"/>
              <a:gd name="T31" fmla="*/ 51 h 1242"/>
              <a:gd name="T32" fmla="*/ 212 w 1786"/>
              <a:gd name="T33" fmla="*/ 74 h 1242"/>
              <a:gd name="T34" fmla="*/ 210 w 1786"/>
              <a:gd name="T35" fmla="*/ 964 h 1242"/>
              <a:gd name="T36" fmla="*/ 242 w 1786"/>
              <a:gd name="T37" fmla="*/ 964 h 1242"/>
              <a:gd name="T38" fmla="*/ 319 w 1786"/>
              <a:gd name="T39" fmla="*/ 964 h 1242"/>
              <a:gd name="T40" fmla="*/ 421 w 1786"/>
              <a:gd name="T41" fmla="*/ 964 h 1242"/>
              <a:gd name="T42" fmla="*/ 711 w 1786"/>
              <a:gd name="T43" fmla="*/ 964 h 1242"/>
              <a:gd name="T44" fmla="*/ 972 w 1786"/>
              <a:gd name="T45" fmla="*/ 964 h 1242"/>
              <a:gd name="T46" fmla="*/ 1583 w 1786"/>
              <a:gd name="T47" fmla="*/ 964 h 1242"/>
              <a:gd name="T48" fmla="*/ 1572 w 1786"/>
              <a:gd name="T49" fmla="*/ 62 h 1242"/>
              <a:gd name="T50" fmla="*/ 1543 w 1786"/>
              <a:gd name="T51" fmla="*/ 51 h 1242"/>
              <a:gd name="T52" fmla="*/ 1364 w 1786"/>
              <a:gd name="T53" fmla="*/ 51 h 1242"/>
              <a:gd name="T54" fmla="*/ 712 w 1786"/>
              <a:gd name="T55" fmla="*/ 0 h 1242"/>
              <a:gd name="T56" fmla="*/ 966 w 1786"/>
              <a:gd name="T57" fmla="*/ 0 h 1242"/>
              <a:gd name="T58" fmla="*/ 1560 w 1786"/>
              <a:gd name="T59" fmla="*/ 0 h 1242"/>
              <a:gd name="T60" fmla="*/ 1623 w 1786"/>
              <a:gd name="T61" fmla="*/ 31 h 1242"/>
              <a:gd name="T62" fmla="*/ 1638 w 1786"/>
              <a:gd name="T63" fmla="*/ 75 h 1242"/>
              <a:gd name="T64" fmla="*/ 1638 w 1786"/>
              <a:gd name="T65" fmla="*/ 202 h 1242"/>
              <a:gd name="T66" fmla="*/ 1638 w 1786"/>
              <a:gd name="T67" fmla="*/ 375 h 1242"/>
              <a:gd name="T68" fmla="*/ 1638 w 1786"/>
              <a:gd name="T69" fmla="*/ 577 h 1242"/>
              <a:gd name="T70" fmla="*/ 1638 w 1786"/>
              <a:gd name="T71" fmla="*/ 852 h 1242"/>
              <a:gd name="T72" fmla="*/ 1783 w 1786"/>
              <a:gd name="T73" fmla="*/ 1173 h 1242"/>
              <a:gd name="T74" fmla="*/ 1740 w 1786"/>
              <a:gd name="T75" fmla="*/ 1230 h 1242"/>
              <a:gd name="T76" fmla="*/ 1693 w 1786"/>
              <a:gd name="T77" fmla="*/ 1242 h 1242"/>
              <a:gd name="T78" fmla="*/ 1689 w 1786"/>
              <a:gd name="T79" fmla="*/ 1242 h 1242"/>
              <a:gd name="T80" fmla="*/ 1673 w 1786"/>
              <a:gd name="T81" fmla="*/ 1242 h 1242"/>
              <a:gd name="T82" fmla="*/ 1634 w 1786"/>
              <a:gd name="T83" fmla="*/ 1242 h 1242"/>
              <a:gd name="T84" fmla="*/ 1493 w 1786"/>
              <a:gd name="T85" fmla="*/ 1242 h 1242"/>
              <a:gd name="T86" fmla="*/ 1219 w 1786"/>
              <a:gd name="T87" fmla="*/ 1242 h 1242"/>
              <a:gd name="T88" fmla="*/ 973 w 1786"/>
              <a:gd name="T89" fmla="*/ 1242 h 1242"/>
              <a:gd name="T90" fmla="*/ 652 w 1786"/>
              <a:gd name="T91" fmla="*/ 1242 h 1242"/>
              <a:gd name="T92" fmla="*/ 249 w 1786"/>
              <a:gd name="T93" fmla="*/ 1242 h 1242"/>
              <a:gd name="T94" fmla="*/ 47 w 1786"/>
              <a:gd name="T95" fmla="*/ 1230 h 1242"/>
              <a:gd name="T96" fmla="*/ 4 w 1786"/>
              <a:gd name="T97" fmla="*/ 1173 h 1242"/>
              <a:gd name="T98" fmla="*/ 2 w 1786"/>
              <a:gd name="T99" fmla="*/ 1149 h 1242"/>
              <a:gd name="T100" fmla="*/ 7 w 1786"/>
              <a:gd name="T101" fmla="*/ 1141 h 1242"/>
              <a:gd name="T102" fmla="*/ 28 w 1786"/>
              <a:gd name="T103" fmla="*/ 1114 h 1242"/>
              <a:gd name="T104" fmla="*/ 74 w 1786"/>
              <a:gd name="T105" fmla="*/ 1059 h 1242"/>
              <a:gd name="T106" fmla="*/ 151 w 1786"/>
              <a:gd name="T107" fmla="*/ 964 h 1242"/>
              <a:gd name="T108" fmla="*/ 165 w 1786"/>
              <a:gd name="T109" fmla="*/ 31 h 1242"/>
              <a:gd name="T110" fmla="*/ 227 w 1786"/>
              <a:gd name="T111" fmla="*/ 0 h 1242"/>
              <a:gd name="T112" fmla="*/ 234 w 1786"/>
              <a:gd name="T113" fmla="*/ 0 h 1242"/>
              <a:gd name="T114" fmla="*/ 258 w 1786"/>
              <a:gd name="T115" fmla="*/ 0 h 1242"/>
              <a:gd name="T116" fmla="*/ 332 w 1786"/>
              <a:gd name="T117" fmla="*/ 0 h 1242"/>
              <a:gd name="T118" fmla="*/ 431 w 1786"/>
              <a:gd name="T119" fmla="*/ 0 h 1242"/>
              <a:gd name="T120" fmla="*/ 644 w 1786"/>
              <a:gd name="T121" fmla="*/ 0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86" h="1242">
                <a:moveTo>
                  <a:pt x="990" y="1086"/>
                </a:moveTo>
                <a:lnTo>
                  <a:pt x="989" y="1086"/>
                </a:lnTo>
                <a:lnTo>
                  <a:pt x="769" y="1086"/>
                </a:lnTo>
                <a:lnTo>
                  <a:pt x="757" y="1087"/>
                </a:lnTo>
                <a:lnTo>
                  <a:pt x="749" y="1091"/>
                </a:lnTo>
                <a:lnTo>
                  <a:pt x="746" y="1097"/>
                </a:lnTo>
                <a:lnTo>
                  <a:pt x="746" y="1097"/>
                </a:lnTo>
                <a:lnTo>
                  <a:pt x="745" y="1097"/>
                </a:lnTo>
                <a:lnTo>
                  <a:pt x="743" y="1099"/>
                </a:lnTo>
                <a:lnTo>
                  <a:pt x="742" y="1103"/>
                </a:lnTo>
                <a:lnTo>
                  <a:pt x="738" y="1110"/>
                </a:lnTo>
                <a:lnTo>
                  <a:pt x="732" y="1121"/>
                </a:lnTo>
                <a:lnTo>
                  <a:pt x="724" y="1136"/>
                </a:lnTo>
                <a:lnTo>
                  <a:pt x="714" y="1156"/>
                </a:lnTo>
                <a:lnTo>
                  <a:pt x="718" y="1162"/>
                </a:lnTo>
                <a:lnTo>
                  <a:pt x="727" y="1168"/>
                </a:lnTo>
                <a:lnTo>
                  <a:pt x="741" y="1171"/>
                </a:lnTo>
                <a:lnTo>
                  <a:pt x="742" y="1171"/>
                </a:lnTo>
                <a:lnTo>
                  <a:pt x="742" y="1171"/>
                </a:lnTo>
                <a:lnTo>
                  <a:pt x="745" y="1171"/>
                </a:lnTo>
                <a:lnTo>
                  <a:pt x="785" y="1171"/>
                </a:lnTo>
                <a:lnTo>
                  <a:pt x="806" y="1171"/>
                </a:lnTo>
                <a:lnTo>
                  <a:pt x="833" y="1171"/>
                </a:lnTo>
                <a:lnTo>
                  <a:pt x="867" y="1171"/>
                </a:lnTo>
                <a:lnTo>
                  <a:pt x="908" y="1171"/>
                </a:lnTo>
                <a:lnTo>
                  <a:pt x="960" y="1171"/>
                </a:lnTo>
                <a:lnTo>
                  <a:pt x="1019" y="1171"/>
                </a:lnTo>
                <a:lnTo>
                  <a:pt x="1032" y="1168"/>
                </a:lnTo>
                <a:lnTo>
                  <a:pt x="1042" y="1162"/>
                </a:lnTo>
                <a:lnTo>
                  <a:pt x="1046" y="1156"/>
                </a:lnTo>
                <a:lnTo>
                  <a:pt x="1046" y="1156"/>
                </a:lnTo>
                <a:lnTo>
                  <a:pt x="1046" y="1154"/>
                </a:lnTo>
                <a:lnTo>
                  <a:pt x="1044" y="1152"/>
                </a:lnTo>
                <a:lnTo>
                  <a:pt x="1042" y="1148"/>
                </a:lnTo>
                <a:lnTo>
                  <a:pt x="1037" y="1141"/>
                </a:lnTo>
                <a:lnTo>
                  <a:pt x="1032" y="1130"/>
                </a:lnTo>
                <a:lnTo>
                  <a:pt x="1023" y="1115"/>
                </a:lnTo>
                <a:lnTo>
                  <a:pt x="1012" y="1097"/>
                </a:lnTo>
                <a:lnTo>
                  <a:pt x="1011" y="1093"/>
                </a:lnTo>
                <a:lnTo>
                  <a:pt x="1009" y="1091"/>
                </a:lnTo>
                <a:lnTo>
                  <a:pt x="1005" y="1089"/>
                </a:lnTo>
                <a:lnTo>
                  <a:pt x="1001" y="1087"/>
                </a:lnTo>
                <a:lnTo>
                  <a:pt x="996" y="1086"/>
                </a:lnTo>
                <a:lnTo>
                  <a:pt x="990" y="1086"/>
                </a:lnTo>
                <a:lnTo>
                  <a:pt x="990" y="1086"/>
                </a:lnTo>
                <a:close/>
                <a:moveTo>
                  <a:pt x="1322" y="51"/>
                </a:moveTo>
                <a:lnTo>
                  <a:pt x="1275" y="51"/>
                </a:lnTo>
                <a:lnTo>
                  <a:pt x="249" y="51"/>
                </a:lnTo>
                <a:lnTo>
                  <a:pt x="233" y="54"/>
                </a:lnTo>
                <a:lnTo>
                  <a:pt x="221" y="62"/>
                </a:lnTo>
                <a:lnTo>
                  <a:pt x="212" y="74"/>
                </a:lnTo>
                <a:lnTo>
                  <a:pt x="210" y="89"/>
                </a:lnTo>
                <a:lnTo>
                  <a:pt x="210" y="964"/>
                </a:lnTo>
                <a:lnTo>
                  <a:pt x="210" y="964"/>
                </a:lnTo>
                <a:lnTo>
                  <a:pt x="211" y="964"/>
                </a:lnTo>
                <a:lnTo>
                  <a:pt x="231" y="964"/>
                </a:lnTo>
                <a:lnTo>
                  <a:pt x="242" y="964"/>
                </a:lnTo>
                <a:lnTo>
                  <a:pt x="255" y="964"/>
                </a:lnTo>
                <a:lnTo>
                  <a:pt x="293" y="964"/>
                </a:lnTo>
                <a:lnTo>
                  <a:pt x="319" y="964"/>
                </a:lnTo>
                <a:lnTo>
                  <a:pt x="347" y="964"/>
                </a:lnTo>
                <a:lnTo>
                  <a:pt x="382" y="964"/>
                </a:lnTo>
                <a:lnTo>
                  <a:pt x="421" y="964"/>
                </a:lnTo>
                <a:lnTo>
                  <a:pt x="466" y="964"/>
                </a:lnTo>
                <a:lnTo>
                  <a:pt x="640" y="964"/>
                </a:lnTo>
                <a:lnTo>
                  <a:pt x="711" y="964"/>
                </a:lnTo>
                <a:lnTo>
                  <a:pt x="789" y="964"/>
                </a:lnTo>
                <a:lnTo>
                  <a:pt x="876" y="964"/>
                </a:lnTo>
                <a:lnTo>
                  <a:pt x="972" y="964"/>
                </a:lnTo>
                <a:lnTo>
                  <a:pt x="1309" y="964"/>
                </a:lnTo>
                <a:lnTo>
                  <a:pt x="1442" y="964"/>
                </a:lnTo>
                <a:lnTo>
                  <a:pt x="1583" y="964"/>
                </a:lnTo>
                <a:lnTo>
                  <a:pt x="1583" y="89"/>
                </a:lnTo>
                <a:lnTo>
                  <a:pt x="1580" y="74"/>
                </a:lnTo>
                <a:lnTo>
                  <a:pt x="1572" y="62"/>
                </a:lnTo>
                <a:lnTo>
                  <a:pt x="1560" y="54"/>
                </a:lnTo>
                <a:lnTo>
                  <a:pt x="1545" y="51"/>
                </a:lnTo>
                <a:lnTo>
                  <a:pt x="1543" y="51"/>
                </a:lnTo>
                <a:lnTo>
                  <a:pt x="1541" y="51"/>
                </a:lnTo>
                <a:lnTo>
                  <a:pt x="1537" y="51"/>
                </a:lnTo>
                <a:lnTo>
                  <a:pt x="1364" y="51"/>
                </a:lnTo>
                <a:lnTo>
                  <a:pt x="1322" y="51"/>
                </a:lnTo>
                <a:close/>
                <a:moveTo>
                  <a:pt x="644" y="0"/>
                </a:moveTo>
                <a:lnTo>
                  <a:pt x="712" y="0"/>
                </a:lnTo>
                <a:lnTo>
                  <a:pt x="789" y="0"/>
                </a:lnTo>
                <a:lnTo>
                  <a:pt x="874" y="0"/>
                </a:lnTo>
                <a:lnTo>
                  <a:pt x="966" y="0"/>
                </a:lnTo>
                <a:lnTo>
                  <a:pt x="1294" y="0"/>
                </a:lnTo>
                <a:lnTo>
                  <a:pt x="1422" y="0"/>
                </a:lnTo>
                <a:lnTo>
                  <a:pt x="1560" y="0"/>
                </a:lnTo>
                <a:lnTo>
                  <a:pt x="1584" y="4"/>
                </a:lnTo>
                <a:lnTo>
                  <a:pt x="1606" y="15"/>
                </a:lnTo>
                <a:lnTo>
                  <a:pt x="1623" y="31"/>
                </a:lnTo>
                <a:lnTo>
                  <a:pt x="1634" y="51"/>
                </a:lnTo>
                <a:lnTo>
                  <a:pt x="1638" y="75"/>
                </a:lnTo>
                <a:lnTo>
                  <a:pt x="1638" y="75"/>
                </a:lnTo>
                <a:lnTo>
                  <a:pt x="1638" y="77"/>
                </a:lnTo>
                <a:lnTo>
                  <a:pt x="1638" y="78"/>
                </a:lnTo>
                <a:lnTo>
                  <a:pt x="1638" y="202"/>
                </a:lnTo>
                <a:lnTo>
                  <a:pt x="1638" y="237"/>
                </a:lnTo>
                <a:lnTo>
                  <a:pt x="1638" y="323"/>
                </a:lnTo>
                <a:lnTo>
                  <a:pt x="1638" y="375"/>
                </a:lnTo>
                <a:lnTo>
                  <a:pt x="1638" y="434"/>
                </a:lnTo>
                <a:lnTo>
                  <a:pt x="1638" y="501"/>
                </a:lnTo>
                <a:lnTo>
                  <a:pt x="1638" y="577"/>
                </a:lnTo>
                <a:lnTo>
                  <a:pt x="1638" y="660"/>
                </a:lnTo>
                <a:lnTo>
                  <a:pt x="1638" y="751"/>
                </a:lnTo>
                <a:lnTo>
                  <a:pt x="1638" y="852"/>
                </a:lnTo>
                <a:lnTo>
                  <a:pt x="1638" y="964"/>
                </a:lnTo>
                <a:lnTo>
                  <a:pt x="1786" y="1149"/>
                </a:lnTo>
                <a:lnTo>
                  <a:pt x="1783" y="1173"/>
                </a:lnTo>
                <a:lnTo>
                  <a:pt x="1774" y="1196"/>
                </a:lnTo>
                <a:lnTo>
                  <a:pt x="1759" y="1215"/>
                </a:lnTo>
                <a:lnTo>
                  <a:pt x="1740" y="1230"/>
                </a:lnTo>
                <a:lnTo>
                  <a:pt x="1717" y="1239"/>
                </a:lnTo>
                <a:lnTo>
                  <a:pt x="1693" y="1242"/>
                </a:lnTo>
                <a:lnTo>
                  <a:pt x="1693" y="1242"/>
                </a:lnTo>
                <a:lnTo>
                  <a:pt x="1693" y="1242"/>
                </a:lnTo>
                <a:lnTo>
                  <a:pt x="1692" y="1242"/>
                </a:lnTo>
                <a:lnTo>
                  <a:pt x="1689" y="1242"/>
                </a:lnTo>
                <a:lnTo>
                  <a:pt x="1686" y="1242"/>
                </a:lnTo>
                <a:lnTo>
                  <a:pt x="1681" y="1242"/>
                </a:lnTo>
                <a:lnTo>
                  <a:pt x="1673" y="1242"/>
                </a:lnTo>
                <a:lnTo>
                  <a:pt x="1662" y="1242"/>
                </a:lnTo>
                <a:lnTo>
                  <a:pt x="1650" y="1242"/>
                </a:lnTo>
                <a:lnTo>
                  <a:pt x="1634" y="1242"/>
                </a:lnTo>
                <a:lnTo>
                  <a:pt x="1563" y="1242"/>
                </a:lnTo>
                <a:lnTo>
                  <a:pt x="1531" y="1242"/>
                </a:lnTo>
                <a:lnTo>
                  <a:pt x="1493" y="1242"/>
                </a:lnTo>
                <a:lnTo>
                  <a:pt x="1450" y="1242"/>
                </a:lnTo>
                <a:lnTo>
                  <a:pt x="1402" y="1242"/>
                </a:lnTo>
                <a:lnTo>
                  <a:pt x="1219" y="1242"/>
                </a:lnTo>
                <a:lnTo>
                  <a:pt x="1145" y="1242"/>
                </a:lnTo>
                <a:lnTo>
                  <a:pt x="1063" y="1242"/>
                </a:lnTo>
                <a:lnTo>
                  <a:pt x="973" y="1242"/>
                </a:lnTo>
                <a:lnTo>
                  <a:pt x="875" y="1242"/>
                </a:lnTo>
                <a:lnTo>
                  <a:pt x="767" y="1242"/>
                </a:lnTo>
                <a:lnTo>
                  <a:pt x="652" y="1242"/>
                </a:lnTo>
                <a:lnTo>
                  <a:pt x="527" y="1242"/>
                </a:lnTo>
                <a:lnTo>
                  <a:pt x="393" y="1242"/>
                </a:lnTo>
                <a:lnTo>
                  <a:pt x="249" y="1242"/>
                </a:lnTo>
                <a:lnTo>
                  <a:pt x="94" y="1242"/>
                </a:lnTo>
                <a:lnTo>
                  <a:pt x="69" y="1239"/>
                </a:lnTo>
                <a:lnTo>
                  <a:pt x="47" y="1230"/>
                </a:lnTo>
                <a:lnTo>
                  <a:pt x="28" y="1215"/>
                </a:lnTo>
                <a:lnTo>
                  <a:pt x="14" y="1196"/>
                </a:lnTo>
                <a:lnTo>
                  <a:pt x="4" y="1173"/>
                </a:lnTo>
                <a:lnTo>
                  <a:pt x="0" y="1149"/>
                </a:lnTo>
                <a:lnTo>
                  <a:pt x="0" y="1149"/>
                </a:lnTo>
                <a:lnTo>
                  <a:pt x="2" y="1149"/>
                </a:lnTo>
                <a:lnTo>
                  <a:pt x="2" y="1148"/>
                </a:lnTo>
                <a:lnTo>
                  <a:pt x="4" y="1145"/>
                </a:lnTo>
                <a:lnTo>
                  <a:pt x="7" y="1141"/>
                </a:lnTo>
                <a:lnTo>
                  <a:pt x="12" y="1134"/>
                </a:lnTo>
                <a:lnTo>
                  <a:pt x="19" y="1126"/>
                </a:lnTo>
                <a:lnTo>
                  <a:pt x="28" y="1114"/>
                </a:lnTo>
                <a:lnTo>
                  <a:pt x="41" y="1099"/>
                </a:lnTo>
                <a:lnTo>
                  <a:pt x="55" y="1082"/>
                </a:lnTo>
                <a:lnTo>
                  <a:pt x="74" y="1059"/>
                </a:lnTo>
                <a:lnTo>
                  <a:pt x="96" y="1032"/>
                </a:lnTo>
                <a:lnTo>
                  <a:pt x="121" y="1000"/>
                </a:lnTo>
                <a:lnTo>
                  <a:pt x="151" y="964"/>
                </a:lnTo>
                <a:lnTo>
                  <a:pt x="151" y="75"/>
                </a:lnTo>
                <a:lnTo>
                  <a:pt x="155" y="51"/>
                </a:lnTo>
                <a:lnTo>
                  <a:pt x="165" y="31"/>
                </a:lnTo>
                <a:lnTo>
                  <a:pt x="182" y="15"/>
                </a:lnTo>
                <a:lnTo>
                  <a:pt x="203" y="4"/>
                </a:lnTo>
                <a:lnTo>
                  <a:pt x="227" y="0"/>
                </a:lnTo>
                <a:lnTo>
                  <a:pt x="227" y="0"/>
                </a:lnTo>
                <a:lnTo>
                  <a:pt x="227" y="0"/>
                </a:lnTo>
                <a:lnTo>
                  <a:pt x="234" y="0"/>
                </a:lnTo>
                <a:lnTo>
                  <a:pt x="241" y="0"/>
                </a:lnTo>
                <a:lnTo>
                  <a:pt x="247" y="0"/>
                </a:lnTo>
                <a:lnTo>
                  <a:pt x="258" y="0"/>
                </a:lnTo>
                <a:lnTo>
                  <a:pt x="272" y="0"/>
                </a:lnTo>
                <a:lnTo>
                  <a:pt x="308" y="0"/>
                </a:lnTo>
                <a:lnTo>
                  <a:pt x="332" y="0"/>
                </a:lnTo>
                <a:lnTo>
                  <a:pt x="360" y="0"/>
                </a:lnTo>
                <a:lnTo>
                  <a:pt x="394" y="0"/>
                </a:lnTo>
                <a:lnTo>
                  <a:pt x="431" y="0"/>
                </a:lnTo>
                <a:lnTo>
                  <a:pt x="476" y="0"/>
                </a:lnTo>
                <a:lnTo>
                  <a:pt x="581" y="0"/>
                </a:lnTo>
                <a:lnTo>
                  <a:pt x="644" y="0"/>
                </a:lnTo>
                <a:close/>
              </a:path>
            </a:pathLst>
          </a:custGeom>
          <a:solidFill>
            <a:srgbClr val="FFFFFF"/>
          </a:solidFill>
          <a:ln w="0">
            <a:noFill/>
            <a:prstDash val="solid"/>
            <a:round/>
            <a:headEnd/>
            <a:tailEnd/>
          </a:ln>
        </p:spPr>
        <p:txBody>
          <a:bodyPr vert="horz" wrap="square" lIns="89642" tIns="44821" rIns="89642" bIns="44821" numCol="1" anchor="t" anchorCtr="0" compatLnSpc="1">
            <a:prstTxWarp prst="textNoShape">
              <a:avLst/>
            </a:prstTxWarp>
          </a:bodyPr>
          <a:lstStyle/>
          <a:p>
            <a:endParaRPr lang="en-US" sz="1765">
              <a:solidFill>
                <a:srgbClr val="FFFFFF"/>
              </a:solidFill>
            </a:endParaRPr>
          </a:p>
        </p:txBody>
      </p:sp>
      <p:sp>
        <p:nvSpPr>
          <p:cNvPr id="4" name="Rectangle 3"/>
          <p:cNvSpPr/>
          <p:nvPr/>
        </p:nvSpPr>
        <p:spPr bwMode="auto">
          <a:xfrm>
            <a:off x="1" y="2084364"/>
            <a:ext cx="563320" cy="1354158"/>
          </a:xfrm>
          <a:prstGeom prst="rect">
            <a:avLst/>
          </a:prstGeom>
          <a:solidFill>
            <a:srgbClr val="002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18" name="Group 17"/>
          <p:cNvGrpSpPr/>
          <p:nvPr/>
        </p:nvGrpSpPr>
        <p:grpSpPr>
          <a:xfrm>
            <a:off x="2510301" y="2230713"/>
            <a:ext cx="3582513" cy="2542926"/>
            <a:chOff x="2560637" y="2274946"/>
            <a:chExt cx="3654350" cy="2593917"/>
          </a:xfrm>
        </p:grpSpPr>
        <p:sp>
          <p:nvSpPr>
            <p:cNvPr id="5" name="Oval 4"/>
            <p:cNvSpPr/>
            <p:nvPr/>
          </p:nvSpPr>
          <p:spPr bwMode="auto">
            <a:xfrm>
              <a:off x="2560637" y="2274946"/>
              <a:ext cx="609599" cy="60959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pPr>
              <a:r>
                <a:rPr lang="en-US" sz="3137" dirty="0">
                  <a:gradFill>
                    <a:gsLst>
                      <a:gs pos="0">
                        <a:srgbClr val="FFFFFF"/>
                      </a:gs>
                      <a:gs pos="100000">
                        <a:srgbClr val="FFFFFF"/>
                      </a:gs>
                    </a:gsLst>
                    <a:lin ang="5400000" scaled="0"/>
                  </a:gradFill>
                  <a:latin typeface="Segoe UI Light"/>
                  <a:ea typeface="Segoe UI" pitchFamily="34" charset="0"/>
                  <a:cs typeface="Segoe UI" pitchFamily="34" charset="0"/>
                </a:rPr>
                <a:t>1</a:t>
              </a:r>
            </a:p>
          </p:txBody>
        </p:sp>
        <p:sp>
          <p:nvSpPr>
            <p:cNvPr id="72" name="TextBox 31"/>
            <p:cNvSpPr txBox="1">
              <a:spLocks noChangeArrowheads="1"/>
            </p:cNvSpPr>
            <p:nvPr/>
          </p:nvSpPr>
          <p:spPr bwMode="auto">
            <a:xfrm>
              <a:off x="3228109" y="2274946"/>
              <a:ext cx="2887363" cy="760471"/>
            </a:xfrm>
            <a:prstGeom prst="rect">
              <a:avLst/>
            </a:prstGeom>
            <a:noFill/>
            <a:ln w="9525">
              <a:noFill/>
              <a:miter lim="800000"/>
              <a:headEnd/>
              <a:tailEnd/>
            </a:ln>
          </p:spPr>
          <p:txBody>
            <a:bodyPr wrap="square" lIns="92884" tIns="46443" rIns="92884" bIns="46443">
              <a:noAutofit/>
            </a:bodyPr>
            <a:lstStyle>
              <a:defPPr>
                <a:defRPr lang="en-US"/>
              </a:defPPr>
              <a:lvl1pPr algn="ctr">
                <a:defRPr sz="2400" b="1">
                  <a:solidFill>
                    <a:srgbClr val="FFFFFF"/>
                  </a:solidFill>
                  <a:latin typeface="Segoe UI Light" pitchFamily="34" charset="0"/>
                </a:defRPr>
              </a:lvl1pPr>
            </a:lstStyle>
            <a:p>
              <a:pPr algn="l">
                <a:lnSpc>
                  <a:spcPct val="90000"/>
                </a:lnSpc>
              </a:pPr>
              <a:r>
                <a:rPr lang="en-US" sz="2353" b="0" dirty="0"/>
                <a:t>Applications execute on Azure Platform</a:t>
              </a:r>
            </a:p>
            <a:p>
              <a:pPr algn="l">
                <a:lnSpc>
                  <a:spcPct val="90000"/>
                </a:lnSpc>
              </a:pPr>
              <a:r>
                <a:rPr lang="en-US" sz="1568" b="0" dirty="0">
                  <a:latin typeface="Segoe UI"/>
                </a:rPr>
                <a:t>(Memory/CPU/Disk </a:t>
              </a:r>
              <a:br>
                <a:rPr lang="en-US" sz="1568" b="0" dirty="0">
                  <a:latin typeface="Segoe UI"/>
                </a:rPr>
              </a:br>
              <a:r>
                <a:rPr lang="en-US" sz="1568" b="0" dirty="0">
                  <a:latin typeface="Segoe UI"/>
                </a:rPr>
                <a:t>space consumed here)...</a:t>
              </a:r>
            </a:p>
          </p:txBody>
        </p:sp>
        <p:pic>
          <p:nvPicPr>
            <p:cNvPr id="73" name="Picture 7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54955" y="3596909"/>
              <a:ext cx="2138200" cy="1271954"/>
            </a:xfrm>
            <a:prstGeom prst="rect">
              <a:avLst/>
            </a:prstGeom>
          </p:spPr>
        </p:pic>
        <p:sp>
          <p:nvSpPr>
            <p:cNvPr id="12" name="Cube 11"/>
            <p:cNvSpPr/>
            <p:nvPr/>
          </p:nvSpPr>
          <p:spPr bwMode="auto">
            <a:xfrm>
              <a:off x="4671790" y="3678703"/>
              <a:ext cx="973851" cy="973851"/>
            </a:xfrm>
            <a:prstGeom prst="cube">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7" name="Group 4"/>
            <p:cNvGrpSpPr>
              <a:grpSpLocks noChangeAspect="1"/>
            </p:cNvGrpSpPr>
            <p:nvPr/>
          </p:nvGrpSpPr>
          <p:grpSpPr bwMode="auto">
            <a:xfrm>
              <a:off x="5268082" y="3254971"/>
              <a:ext cx="946905" cy="880030"/>
              <a:chOff x="3428" y="1751"/>
              <a:chExt cx="977" cy="908"/>
            </a:xfrm>
            <a:solidFill>
              <a:schemeClr val="tx1"/>
            </a:solidFill>
          </p:grpSpPr>
          <p:sp>
            <p:nvSpPr>
              <p:cNvPr id="10" name="Freeform 6"/>
              <p:cNvSpPr>
                <a:spLocks/>
              </p:cNvSpPr>
              <p:nvPr/>
            </p:nvSpPr>
            <p:spPr bwMode="auto">
              <a:xfrm>
                <a:off x="3428" y="2020"/>
                <a:ext cx="716" cy="639"/>
              </a:xfrm>
              <a:custGeom>
                <a:avLst/>
                <a:gdLst>
                  <a:gd name="T0" fmla="*/ 2341 w 2864"/>
                  <a:gd name="T1" fmla="*/ 263 h 2557"/>
                  <a:gd name="T2" fmla="*/ 2864 w 2864"/>
                  <a:gd name="T3" fmla="*/ 788 h 2557"/>
                  <a:gd name="T4" fmla="*/ 2695 w 2864"/>
                  <a:gd name="T5" fmla="*/ 870 h 2557"/>
                  <a:gd name="T6" fmla="*/ 2626 w 2864"/>
                  <a:gd name="T7" fmla="*/ 951 h 2557"/>
                  <a:gd name="T8" fmla="*/ 2511 w 2864"/>
                  <a:gd name="T9" fmla="*/ 941 h 2557"/>
                  <a:gd name="T10" fmla="*/ 2479 w 2864"/>
                  <a:gd name="T11" fmla="*/ 1111 h 2557"/>
                  <a:gd name="T12" fmla="*/ 2359 w 2864"/>
                  <a:gd name="T13" fmla="*/ 1105 h 2557"/>
                  <a:gd name="T14" fmla="*/ 2283 w 2864"/>
                  <a:gd name="T15" fmla="*/ 1183 h 2557"/>
                  <a:gd name="T16" fmla="*/ 2212 w 2864"/>
                  <a:gd name="T17" fmla="*/ 1265 h 2557"/>
                  <a:gd name="T18" fmla="*/ 2089 w 2864"/>
                  <a:gd name="T19" fmla="*/ 1265 h 2557"/>
                  <a:gd name="T20" fmla="*/ 2077 w 2864"/>
                  <a:gd name="T21" fmla="*/ 1425 h 2557"/>
                  <a:gd name="T22" fmla="*/ 1954 w 2864"/>
                  <a:gd name="T23" fmla="*/ 1425 h 2557"/>
                  <a:gd name="T24" fmla="*/ 1881 w 2864"/>
                  <a:gd name="T25" fmla="*/ 1502 h 2557"/>
                  <a:gd name="T26" fmla="*/ 1688 w 2864"/>
                  <a:gd name="T27" fmla="*/ 1582 h 2557"/>
                  <a:gd name="T28" fmla="*/ 1670 w 2864"/>
                  <a:gd name="T29" fmla="*/ 1686 h 2557"/>
                  <a:gd name="T30" fmla="*/ 1478 w 2864"/>
                  <a:gd name="T31" fmla="*/ 1741 h 2557"/>
                  <a:gd name="T32" fmla="*/ 1465 w 2864"/>
                  <a:gd name="T33" fmla="*/ 1901 h 2557"/>
                  <a:gd name="T34" fmla="*/ 1340 w 2864"/>
                  <a:gd name="T35" fmla="*/ 1901 h 2557"/>
                  <a:gd name="T36" fmla="*/ 1268 w 2864"/>
                  <a:gd name="T37" fmla="*/ 1954 h 2557"/>
                  <a:gd name="T38" fmla="*/ 1255 w 2864"/>
                  <a:gd name="T39" fmla="*/ 2060 h 2557"/>
                  <a:gd name="T40" fmla="*/ 1065 w 2864"/>
                  <a:gd name="T41" fmla="*/ 2111 h 2557"/>
                  <a:gd name="T42" fmla="*/ 1050 w 2864"/>
                  <a:gd name="T43" fmla="*/ 2211 h 2557"/>
                  <a:gd name="T44" fmla="*/ 868 w 2864"/>
                  <a:gd name="T45" fmla="*/ 2227 h 2557"/>
                  <a:gd name="T46" fmla="*/ 858 w 2864"/>
                  <a:gd name="T47" fmla="*/ 2324 h 2557"/>
                  <a:gd name="T48" fmla="*/ 791 w 2864"/>
                  <a:gd name="T49" fmla="*/ 2376 h 2557"/>
                  <a:gd name="T50" fmla="*/ 661 w 2864"/>
                  <a:gd name="T51" fmla="*/ 2376 h 2557"/>
                  <a:gd name="T52" fmla="*/ 656 w 2864"/>
                  <a:gd name="T53" fmla="*/ 2465 h 2557"/>
                  <a:gd name="T54" fmla="*/ 651 w 2864"/>
                  <a:gd name="T55" fmla="*/ 2557 h 2557"/>
                  <a:gd name="T56" fmla="*/ 552 w 2864"/>
                  <a:gd name="T57" fmla="*/ 2542 h 2557"/>
                  <a:gd name="T58" fmla="*/ 467 w 2864"/>
                  <a:gd name="T59" fmla="*/ 2510 h 2557"/>
                  <a:gd name="T60" fmla="*/ 394 w 2864"/>
                  <a:gd name="T61" fmla="*/ 2465 h 2557"/>
                  <a:gd name="T62" fmla="*/ 327 w 2864"/>
                  <a:gd name="T63" fmla="*/ 2410 h 2557"/>
                  <a:gd name="T64" fmla="*/ 268 w 2864"/>
                  <a:gd name="T65" fmla="*/ 2349 h 2557"/>
                  <a:gd name="T66" fmla="*/ 212 w 2864"/>
                  <a:gd name="T67" fmla="*/ 2285 h 2557"/>
                  <a:gd name="T68" fmla="*/ 155 w 2864"/>
                  <a:gd name="T69" fmla="*/ 2221 h 2557"/>
                  <a:gd name="T70" fmla="*/ 97 w 2864"/>
                  <a:gd name="T71" fmla="*/ 2162 h 2557"/>
                  <a:gd name="T72" fmla="*/ 34 w 2864"/>
                  <a:gd name="T73" fmla="*/ 2110 h 2557"/>
                  <a:gd name="T74" fmla="*/ 423 w 2864"/>
                  <a:gd name="T75" fmla="*/ 1664 h 2557"/>
                  <a:gd name="T76" fmla="*/ 1258 w 2864"/>
                  <a:gd name="T77" fmla="*/ 826 h 2557"/>
                  <a:gd name="T78" fmla="*/ 2080 w 2864"/>
                  <a:gd name="T79" fmla="*/ 0 h 2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64" h="2557">
                    <a:moveTo>
                      <a:pt x="2080" y="0"/>
                    </a:moveTo>
                    <a:lnTo>
                      <a:pt x="2341" y="263"/>
                    </a:lnTo>
                    <a:lnTo>
                      <a:pt x="2603" y="525"/>
                    </a:lnTo>
                    <a:lnTo>
                      <a:pt x="2864" y="788"/>
                    </a:lnTo>
                    <a:lnTo>
                      <a:pt x="2708" y="788"/>
                    </a:lnTo>
                    <a:lnTo>
                      <a:pt x="2695" y="870"/>
                    </a:lnTo>
                    <a:lnTo>
                      <a:pt x="2680" y="957"/>
                    </a:lnTo>
                    <a:lnTo>
                      <a:pt x="2626" y="951"/>
                    </a:lnTo>
                    <a:lnTo>
                      <a:pt x="2570" y="947"/>
                    </a:lnTo>
                    <a:lnTo>
                      <a:pt x="2511" y="941"/>
                    </a:lnTo>
                    <a:lnTo>
                      <a:pt x="2495" y="1026"/>
                    </a:lnTo>
                    <a:lnTo>
                      <a:pt x="2479" y="1111"/>
                    </a:lnTo>
                    <a:lnTo>
                      <a:pt x="2418" y="1109"/>
                    </a:lnTo>
                    <a:lnTo>
                      <a:pt x="2359" y="1105"/>
                    </a:lnTo>
                    <a:lnTo>
                      <a:pt x="2296" y="1103"/>
                    </a:lnTo>
                    <a:lnTo>
                      <a:pt x="2283" y="1183"/>
                    </a:lnTo>
                    <a:lnTo>
                      <a:pt x="2271" y="1265"/>
                    </a:lnTo>
                    <a:lnTo>
                      <a:pt x="2212" y="1265"/>
                    </a:lnTo>
                    <a:lnTo>
                      <a:pt x="2153" y="1265"/>
                    </a:lnTo>
                    <a:lnTo>
                      <a:pt x="2089" y="1265"/>
                    </a:lnTo>
                    <a:lnTo>
                      <a:pt x="2083" y="1345"/>
                    </a:lnTo>
                    <a:lnTo>
                      <a:pt x="2077" y="1425"/>
                    </a:lnTo>
                    <a:lnTo>
                      <a:pt x="2015" y="1425"/>
                    </a:lnTo>
                    <a:lnTo>
                      <a:pt x="1954" y="1425"/>
                    </a:lnTo>
                    <a:lnTo>
                      <a:pt x="1888" y="1425"/>
                    </a:lnTo>
                    <a:lnTo>
                      <a:pt x="1881" y="1502"/>
                    </a:lnTo>
                    <a:lnTo>
                      <a:pt x="1875" y="1582"/>
                    </a:lnTo>
                    <a:lnTo>
                      <a:pt x="1688" y="1582"/>
                    </a:lnTo>
                    <a:lnTo>
                      <a:pt x="1679" y="1634"/>
                    </a:lnTo>
                    <a:lnTo>
                      <a:pt x="1670" y="1686"/>
                    </a:lnTo>
                    <a:lnTo>
                      <a:pt x="1662" y="1741"/>
                    </a:lnTo>
                    <a:lnTo>
                      <a:pt x="1478" y="1741"/>
                    </a:lnTo>
                    <a:lnTo>
                      <a:pt x="1472" y="1821"/>
                    </a:lnTo>
                    <a:lnTo>
                      <a:pt x="1465" y="1901"/>
                    </a:lnTo>
                    <a:lnTo>
                      <a:pt x="1401" y="1901"/>
                    </a:lnTo>
                    <a:lnTo>
                      <a:pt x="1340" y="1901"/>
                    </a:lnTo>
                    <a:lnTo>
                      <a:pt x="1274" y="1901"/>
                    </a:lnTo>
                    <a:lnTo>
                      <a:pt x="1268" y="1954"/>
                    </a:lnTo>
                    <a:lnTo>
                      <a:pt x="1263" y="2006"/>
                    </a:lnTo>
                    <a:lnTo>
                      <a:pt x="1255" y="2060"/>
                    </a:lnTo>
                    <a:lnTo>
                      <a:pt x="1073" y="2060"/>
                    </a:lnTo>
                    <a:lnTo>
                      <a:pt x="1065" y="2111"/>
                    </a:lnTo>
                    <a:lnTo>
                      <a:pt x="1057" y="2159"/>
                    </a:lnTo>
                    <a:lnTo>
                      <a:pt x="1050" y="2211"/>
                    </a:lnTo>
                    <a:lnTo>
                      <a:pt x="958" y="2220"/>
                    </a:lnTo>
                    <a:lnTo>
                      <a:pt x="868" y="2227"/>
                    </a:lnTo>
                    <a:lnTo>
                      <a:pt x="863" y="2277"/>
                    </a:lnTo>
                    <a:lnTo>
                      <a:pt x="858" y="2324"/>
                    </a:lnTo>
                    <a:lnTo>
                      <a:pt x="854" y="2376"/>
                    </a:lnTo>
                    <a:lnTo>
                      <a:pt x="791" y="2376"/>
                    </a:lnTo>
                    <a:lnTo>
                      <a:pt x="727" y="2376"/>
                    </a:lnTo>
                    <a:lnTo>
                      <a:pt x="661" y="2376"/>
                    </a:lnTo>
                    <a:lnTo>
                      <a:pt x="659" y="2421"/>
                    </a:lnTo>
                    <a:lnTo>
                      <a:pt x="656" y="2465"/>
                    </a:lnTo>
                    <a:lnTo>
                      <a:pt x="653" y="2510"/>
                    </a:lnTo>
                    <a:lnTo>
                      <a:pt x="651" y="2557"/>
                    </a:lnTo>
                    <a:lnTo>
                      <a:pt x="600" y="2552"/>
                    </a:lnTo>
                    <a:lnTo>
                      <a:pt x="552" y="2542"/>
                    </a:lnTo>
                    <a:lnTo>
                      <a:pt x="507" y="2527"/>
                    </a:lnTo>
                    <a:lnTo>
                      <a:pt x="467" y="2510"/>
                    </a:lnTo>
                    <a:lnTo>
                      <a:pt x="429" y="2490"/>
                    </a:lnTo>
                    <a:lnTo>
                      <a:pt x="394" y="2465"/>
                    </a:lnTo>
                    <a:lnTo>
                      <a:pt x="359" y="2439"/>
                    </a:lnTo>
                    <a:lnTo>
                      <a:pt x="327" y="2410"/>
                    </a:lnTo>
                    <a:lnTo>
                      <a:pt x="298" y="2380"/>
                    </a:lnTo>
                    <a:lnTo>
                      <a:pt x="268" y="2349"/>
                    </a:lnTo>
                    <a:lnTo>
                      <a:pt x="239" y="2317"/>
                    </a:lnTo>
                    <a:lnTo>
                      <a:pt x="212" y="2285"/>
                    </a:lnTo>
                    <a:lnTo>
                      <a:pt x="184" y="2252"/>
                    </a:lnTo>
                    <a:lnTo>
                      <a:pt x="155" y="2221"/>
                    </a:lnTo>
                    <a:lnTo>
                      <a:pt x="127" y="2190"/>
                    </a:lnTo>
                    <a:lnTo>
                      <a:pt x="97" y="2162"/>
                    </a:lnTo>
                    <a:lnTo>
                      <a:pt x="66" y="2135"/>
                    </a:lnTo>
                    <a:lnTo>
                      <a:pt x="34" y="2110"/>
                    </a:lnTo>
                    <a:lnTo>
                      <a:pt x="0" y="2087"/>
                    </a:lnTo>
                    <a:lnTo>
                      <a:pt x="423" y="1664"/>
                    </a:lnTo>
                    <a:lnTo>
                      <a:pt x="842" y="1242"/>
                    </a:lnTo>
                    <a:lnTo>
                      <a:pt x="1258" y="826"/>
                    </a:lnTo>
                    <a:lnTo>
                      <a:pt x="1670" y="412"/>
                    </a:lnTo>
                    <a:lnTo>
                      <a:pt x="2080" y="0"/>
                    </a:ln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endParaRPr lang="en-US" sz="1765">
                  <a:solidFill>
                    <a:srgbClr val="FFFFFF"/>
                  </a:solidFill>
                </a:endParaRPr>
              </a:p>
            </p:txBody>
          </p:sp>
          <p:sp>
            <p:nvSpPr>
              <p:cNvPr id="11" name="Freeform 7"/>
              <p:cNvSpPr>
                <a:spLocks noEditPoints="1"/>
              </p:cNvSpPr>
              <p:nvPr/>
            </p:nvSpPr>
            <p:spPr bwMode="auto">
              <a:xfrm>
                <a:off x="3963" y="1751"/>
                <a:ext cx="442" cy="434"/>
              </a:xfrm>
              <a:custGeom>
                <a:avLst/>
                <a:gdLst>
                  <a:gd name="T0" fmla="*/ 548 w 1765"/>
                  <a:gd name="T1" fmla="*/ 522 h 1735"/>
                  <a:gd name="T2" fmla="*/ 372 w 1765"/>
                  <a:gd name="T3" fmla="*/ 696 h 1735"/>
                  <a:gd name="T4" fmla="*/ 452 w 1765"/>
                  <a:gd name="T5" fmla="*/ 949 h 1735"/>
                  <a:gd name="T6" fmla="*/ 786 w 1765"/>
                  <a:gd name="T7" fmla="*/ 1285 h 1735"/>
                  <a:gd name="T8" fmla="*/ 1029 w 1765"/>
                  <a:gd name="T9" fmla="*/ 1381 h 1735"/>
                  <a:gd name="T10" fmla="*/ 1178 w 1765"/>
                  <a:gd name="T11" fmla="*/ 1245 h 1735"/>
                  <a:gd name="T12" fmla="*/ 1316 w 1765"/>
                  <a:gd name="T13" fmla="*/ 1120 h 1735"/>
                  <a:gd name="T14" fmla="*/ 1036 w 1765"/>
                  <a:gd name="T15" fmla="*/ 840 h 1735"/>
                  <a:gd name="T16" fmla="*/ 765 w 1765"/>
                  <a:gd name="T17" fmla="*/ 568 h 1735"/>
                  <a:gd name="T18" fmla="*/ 839 w 1765"/>
                  <a:gd name="T19" fmla="*/ 0 h 1735"/>
                  <a:gd name="T20" fmla="*/ 862 w 1765"/>
                  <a:gd name="T21" fmla="*/ 7 h 1735"/>
                  <a:gd name="T22" fmla="*/ 884 w 1765"/>
                  <a:gd name="T23" fmla="*/ 36 h 1735"/>
                  <a:gd name="T24" fmla="*/ 903 w 1765"/>
                  <a:gd name="T25" fmla="*/ 74 h 1735"/>
                  <a:gd name="T26" fmla="*/ 913 w 1765"/>
                  <a:gd name="T27" fmla="*/ 109 h 1735"/>
                  <a:gd name="T28" fmla="*/ 909 w 1765"/>
                  <a:gd name="T29" fmla="*/ 136 h 1735"/>
                  <a:gd name="T30" fmla="*/ 884 w 1765"/>
                  <a:gd name="T31" fmla="*/ 191 h 1735"/>
                  <a:gd name="T32" fmla="*/ 882 w 1765"/>
                  <a:gd name="T33" fmla="*/ 237 h 1735"/>
                  <a:gd name="T34" fmla="*/ 897 w 1765"/>
                  <a:gd name="T35" fmla="*/ 278 h 1735"/>
                  <a:gd name="T36" fmla="*/ 926 w 1765"/>
                  <a:gd name="T37" fmla="*/ 316 h 1735"/>
                  <a:gd name="T38" fmla="*/ 963 w 1765"/>
                  <a:gd name="T39" fmla="*/ 354 h 1735"/>
                  <a:gd name="T40" fmla="*/ 1185 w 1765"/>
                  <a:gd name="T41" fmla="*/ 573 h 1735"/>
                  <a:gd name="T42" fmla="*/ 1409 w 1765"/>
                  <a:gd name="T43" fmla="*/ 791 h 1735"/>
                  <a:gd name="T44" fmla="*/ 1449 w 1765"/>
                  <a:gd name="T45" fmla="*/ 814 h 1735"/>
                  <a:gd name="T46" fmla="*/ 1497 w 1765"/>
                  <a:gd name="T47" fmla="*/ 830 h 1735"/>
                  <a:gd name="T48" fmla="*/ 1546 w 1765"/>
                  <a:gd name="T49" fmla="*/ 832 h 1735"/>
                  <a:gd name="T50" fmla="*/ 1594 w 1765"/>
                  <a:gd name="T51" fmla="*/ 818 h 1735"/>
                  <a:gd name="T52" fmla="*/ 1644 w 1765"/>
                  <a:gd name="T53" fmla="*/ 814 h 1735"/>
                  <a:gd name="T54" fmla="*/ 1686 w 1765"/>
                  <a:gd name="T55" fmla="*/ 826 h 1735"/>
                  <a:gd name="T56" fmla="*/ 1720 w 1765"/>
                  <a:gd name="T57" fmla="*/ 855 h 1735"/>
                  <a:gd name="T58" fmla="*/ 1751 w 1765"/>
                  <a:gd name="T59" fmla="*/ 896 h 1735"/>
                  <a:gd name="T60" fmla="*/ 1565 w 1765"/>
                  <a:gd name="T61" fmla="*/ 1126 h 1735"/>
                  <a:gd name="T62" fmla="*/ 1168 w 1765"/>
                  <a:gd name="T63" fmla="*/ 1524 h 1735"/>
                  <a:gd name="T64" fmla="*/ 955 w 1765"/>
                  <a:gd name="T65" fmla="*/ 1728 h 1735"/>
                  <a:gd name="T66" fmla="*/ 919 w 1765"/>
                  <a:gd name="T67" fmla="*/ 1735 h 1735"/>
                  <a:gd name="T68" fmla="*/ 875 w 1765"/>
                  <a:gd name="T69" fmla="*/ 1733 h 1735"/>
                  <a:gd name="T70" fmla="*/ 837 w 1765"/>
                  <a:gd name="T71" fmla="*/ 1721 h 1735"/>
                  <a:gd name="T72" fmla="*/ 552 w 1765"/>
                  <a:gd name="T73" fmla="*/ 1448 h 1735"/>
                  <a:gd name="T74" fmla="*/ 20 w 1765"/>
                  <a:gd name="T75" fmla="*/ 909 h 1735"/>
                  <a:gd name="T76" fmla="*/ 5 w 1765"/>
                  <a:gd name="T77" fmla="*/ 877 h 1735"/>
                  <a:gd name="T78" fmla="*/ 0 w 1765"/>
                  <a:gd name="T79" fmla="*/ 832 h 1735"/>
                  <a:gd name="T80" fmla="*/ 5 w 1765"/>
                  <a:gd name="T81" fmla="*/ 786 h 1735"/>
                  <a:gd name="T82" fmla="*/ 20 w 1765"/>
                  <a:gd name="T83" fmla="*/ 753 h 1735"/>
                  <a:gd name="T84" fmla="*/ 378 w 1765"/>
                  <a:gd name="T85" fmla="*/ 387 h 1735"/>
                  <a:gd name="T86" fmla="*/ 744 w 1765"/>
                  <a:gd name="T87" fmla="*/ 30 h 1735"/>
                  <a:gd name="T88" fmla="*/ 772 w 1765"/>
                  <a:gd name="T89" fmla="*/ 13 h 1735"/>
                  <a:gd name="T90" fmla="*/ 806 w 1765"/>
                  <a:gd name="T91" fmla="*/ 3 h 1735"/>
                  <a:gd name="T92" fmla="*/ 839 w 1765"/>
                  <a:gd name="T93" fmla="*/ 0 h 1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65" h="1735">
                    <a:moveTo>
                      <a:pt x="633" y="437"/>
                    </a:moveTo>
                    <a:lnTo>
                      <a:pt x="548" y="522"/>
                    </a:lnTo>
                    <a:lnTo>
                      <a:pt x="460" y="609"/>
                    </a:lnTo>
                    <a:lnTo>
                      <a:pt x="372" y="696"/>
                    </a:lnTo>
                    <a:lnTo>
                      <a:pt x="286" y="783"/>
                    </a:lnTo>
                    <a:lnTo>
                      <a:pt x="452" y="949"/>
                    </a:lnTo>
                    <a:lnTo>
                      <a:pt x="620" y="1117"/>
                    </a:lnTo>
                    <a:lnTo>
                      <a:pt x="786" y="1285"/>
                    </a:lnTo>
                    <a:lnTo>
                      <a:pt x="952" y="1452"/>
                    </a:lnTo>
                    <a:lnTo>
                      <a:pt x="1029" y="1381"/>
                    </a:lnTo>
                    <a:lnTo>
                      <a:pt x="1105" y="1311"/>
                    </a:lnTo>
                    <a:lnTo>
                      <a:pt x="1178" y="1245"/>
                    </a:lnTo>
                    <a:lnTo>
                      <a:pt x="1248" y="1181"/>
                    </a:lnTo>
                    <a:lnTo>
                      <a:pt x="1316" y="1120"/>
                    </a:lnTo>
                    <a:lnTo>
                      <a:pt x="1175" y="979"/>
                    </a:lnTo>
                    <a:lnTo>
                      <a:pt x="1036" y="840"/>
                    </a:lnTo>
                    <a:lnTo>
                      <a:pt x="899" y="703"/>
                    </a:lnTo>
                    <a:lnTo>
                      <a:pt x="765" y="568"/>
                    </a:lnTo>
                    <a:lnTo>
                      <a:pt x="633" y="437"/>
                    </a:lnTo>
                    <a:close/>
                    <a:moveTo>
                      <a:pt x="839" y="0"/>
                    </a:moveTo>
                    <a:lnTo>
                      <a:pt x="853" y="3"/>
                    </a:lnTo>
                    <a:lnTo>
                      <a:pt x="862" y="7"/>
                    </a:lnTo>
                    <a:lnTo>
                      <a:pt x="874" y="20"/>
                    </a:lnTo>
                    <a:lnTo>
                      <a:pt x="884" y="36"/>
                    </a:lnTo>
                    <a:lnTo>
                      <a:pt x="895" y="55"/>
                    </a:lnTo>
                    <a:lnTo>
                      <a:pt x="903" y="74"/>
                    </a:lnTo>
                    <a:lnTo>
                      <a:pt x="909" y="91"/>
                    </a:lnTo>
                    <a:lnTo>
                      <a:pt x="913" y="109"/>
                    </a:lnTo>
                    <a:lnTo>
                      <a:pt x="913" y="125"/>
                    </a:lnTo>
                    <a:lnTo>
                      <a:pt x="909" y="136"/>
                    </a:lnTo>
                    <a:lnTo>
                      <a:pt x="894" y="165"/>
                    </a:lnTo>
                    <a:lnTo>
                      <a:pt x="884" y="191"/>
                    </a:lnTo>
                    <a:lnTo>
                      <a:pt x="881" y="216"/>
                    </a:lnTo>
                    <a:lnTo>
                      <a:pt x="882" y="237"/>
                    </a:lnTo>
                    <a:lnTo>
                      <a:pt x="888" y="258"/>
                    </a:lnTo>
                    <a:lnTo>
                      <a:pt x="897" y="278"/>
                    </a:lnTo>
                    <a:lnTo>
                      <a:pt x="910" y="297"/>
                    </a:lnTo>
                    <a:lnTo>
                      <a:pt x="926" y="316"/>
                    </a:lnTo>
                    <a:lnTo>
                      <a:pt x="944" y="335"/>
                    </a:lnTo>
                    <a:lnTo>
                      <a:pt x="963" y="354"/>
                    </a:lnTo>
                    <a:lnTo>
                      <a:pt x="1075" y="463"/>
                    </a:lnTo>
                    <a:lnTo>
                      <a:pt x="1185" y="573"/>
                    </a:lnTo>
                    <a:lnTo>
                      <a:pt x="1296" y="683"/>
                    </a:lnTo>
                    <a:lnTo>
                      <a:pt x="1409" y="791"/>
                    </a:lnTo>
                    <a:lnTo>
                      <a:pt x="1427" y="804"/>
                    </a:lnTo>
                    <a:lnTo>
                      <a:pt x="1449" y="814"/>
                    </a:lnTo>
                    <a:lnTo>
                      <a:pt x="1472" y="824"/>
                    </a:lnTo>
                    <a:lnTo>
                      <a:pt x="1497" y="830"/>
                    </a:lnTo>
                    <a:lnTo>
                      <a:pt x="1522" y="833"/>
                    </a:lnTo>
                    <a:lnTo>
                      <a:pt x="1546" y="832"/>
                    </a:lnTo>
                    <a:lnTo>
                      <a:pt x="1566" y="827"/>
                    </a:lnTo>
                    <a:lnTo>
                      <a:pt x="1594" y="818"/>
                    </a:lnTo>
                    <a:lnTo>
                      <a:pt x="1620" y="814"/>
                    </a:lnTo>
                    <a:lnTo>
                      <a:pt x="1644" y="814"/>
                    </a:lnTo>
                    <a:lnTo>
                      <a:pt x="1665" y="818"/>
                    </a:lnTo>
                    <a:lnTo>
                      <a:pt x="1686" y="826"/>
                    </a:lnTo>
                    <a:lnTo>
                      <a:pt x="1703" y="838"/>
                    </a:lnTo>
                    <a:lnTo>
                      <a:pt x="1720" y="855"/>
                    </a:lnTo>
                    <a:lnTo>
                      <a:pt x="1735" y="874"/>
                    </a:lnTo>
                    <a:lnTo>
                      <a:pt x="1751" y="896"/>
                    </a:lnTo>
                    <a:lnTo>
                      <a:pt x="1765" y="922"/>
                    </a:lnTo>
                    <a:lnTo>
                      <a:pt x="1565" y="1126"/>
                    </a:lnTo>
                    <a:lnTo>
                      <a:pt x="1366" y="1327"/>
                    </a:lnTo>
                    <a:lnTo>
                      <a:pt x="1168" y="1524"/>
                    </a:lnTo>
                    <a:lnTo>
                      <a:pt x="967" y="1721"/>
                    </a:lnTo>
                    <a:lnTo>
                      <a:pt x="955" y="1728"/>
                    </a:lnTo>
                    <a:lnTo>
                      <a:pt x="939" y="1733"/>
                    </a:lnTo>
                    <a:lnTo>
                      <a:pt x="919" y="1735"/>
                    </a:lnTo>
                    <a:lnTo>
                      <a:pt x="897" y="1735"/>
                    </a:lnTo>
                    <a:lnTo>
                      <a:pt x="875" y="1733"/>
                    </a:lnTo>
                    <a:lnTo>
                      <a:pt x="855" y="1728"/>
                    </a:lnTo>
                    <a:lnTo>
                      <a:pt x="837" y="1721"/>
                    </a:lnTo>
                    <a:lnTo>
                      <a:pt x="824" y="1711"/>
                    </a:lnTo>
                    <a:lnTo>
                      <a:pt x="552" y="1448"/>
                    </a:lnTo>
                    <a:lnTo>
                      <a:pt x="284" y="1181"/>
                    </a:lnTo>
                    <a:lnTo>
                      <a:pt x="20" y="909"/>
                    </a:lnTo>
                    <a:lnTo>
                      <a:pt x="11" y="896"/>
                    </a:lnTo>
                    <a:lnTo>
                      <a:pt x="5" y="877"/>
                    </a:lnTo>
                    <a:lnTo>
                      <a:pt x="1" y="856"/>
                    </a:lnTo>
                    <a:lnTo>
                      <a:pt x="0" y="832"/>
                    </a:lnTo>
                    <a:lnTo>
                      <a:pt x="1" y="809"/>
                    </a:lnTo>
                    <a:lnTo>
                      <a:pt x="5" y="786"/>
                    </a:lnTo>
                    <a:lnTo>
                      <a:pt x="12" y="767"/>
                    </a:lnTo>
                    <a:lnTo>
                      <a:pt x="20" y="753"/>
                    </a:lnTo>
                    <a:lnTo>
                      <a:pt x="198" y="570"/>
                    </a:lnTo>
                    <a:lnTo>
                      <a:pt x="378" y="387"/>
                    </a:lnTo>
                    <a:lnTo>
                      <a:pt x="561" y="207"/>
                    </a:lnTo>
                    <a:lnTo>
                      <a:pt x="744" y="30"/>
                    </a:lnTo>
                    <a:lnTo>
                      <a:pt x="756" y="20"/>
                    </a:lnTo>
                    <a:lnTo>
                      <a:pt x="772" y="13"/>
                    </a:lnTo>
                    <a:lnTo>
                      <a:pt x="788" y="7"/>
                    </a:lnTo>
                    <a:lnTo>
                      <a:pt x="806" y="3"/>
                    </a:lnTo>
                    <a:lnTo>
                      <a:pt x="824" y="0"/>
                    </a:lnTo>
                    <a:lnTo>
                      <a:pt x="839" y="0"/>
                    </a:lnTo>
                    <a:close/>
                  </a:path>
                </a:pathLst>
              </a:custGeom>
              <a:grpFill/>
              <a:ln w="0">
                <a:noFill/>
                <a:prstDash val="solid"/>
                <a:round/>
                <a:headEnd/>
                <a:tailEnd/>
              </a:ln>
            </p:spPr>
            <p:txBody>
              <a:bodyPr vert="horz" wrap="square" lIns="89642" tIns="44821" rIns="89642" bIns="44821" numCol="1" anchor="t" anchorCtr="0" compatLnSpc="1">
                <a:prstTxWarp prst="textNoShape">
                  <a:avLst/>
                </a:prstTxWarp>
              </a:bodyPr>
              <a:lstStyle/>
              <a:p>
                <a:endParaRPr lang="en-US" sz="1765">
                  <a:solidFill>
                    <a:srgbClr val="FFFFFF"/>
                  </a:solidFill>
                </a:endParaRPr>
              </a:p>
            </p:txBody>
          </p:sp>
        </p:grpSp>
      </p:grpSp>
      <p:sp>
        <p:nvSpPr>
          <p:cNvPr id="14" name="Flowchart: Data 13"/>
          <p:cNvSpPr/>
          <p:nvPr/>
        </p:nvSpPr>
        <p:spPr bwMode="auto">
          <a:xfrm rot="16200000" flipV="1">
            <a:off x="5279689" y="3900644"/>
            <a:ext cx="942652" cy="244690"/>
          </a:xfrm>
          <a:prstGeom prst="flowChartInputOutput">
            <a:avLst/>
          </a:prstGeom>
          <a:solidFill>
            <a:srgbClr val="0097C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84" name="Flowchart: Data 83"/>
          <p:cNvSpPr/>
          <p:nvPr/>
        </p:nvSpPr>
        <p:spPr bwMode="auto">
          <a:xfrm rot="16200000" flipV="1">
            <a:off x="5821367" y="3900644"/>
            <a:ext cx="942652" cy="244690"/>
          </a:xfrm>
          <a:prstGeom prst="flowChartInputOutput">
            <a:avLst/>
          </a:prstGeom>
          <a:solidFill>
            <a:srgbClr val="0097C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85" name="Flowchart: Data 84"/>
          <p:cNvSpPr/>
          <p:nvPr/>
        </p:nvSpPr>
        <p:spPr bwMode="auto">
          <a:xfrm rot="16200000" flipV="1">
            <a:off x="6363045" y="3900644"/>
            <a:ext cx="942652" cy="244690"/>
          </a:xfrm>
          <a:prstGeom prst="flowChartInputOutput">
            <a:avLst/>
          </a:prstGeom>
          <a:solidFill>
            <a:srgbClr val="0097C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15" name="Flowchart: Data 114"/>
          <p:cNvSpPr/>
          <p:nvPr/>
        </p:nvSpPr>
        <p:spPr bwMode="auto">
          <a:xfrm rot="16200000" flipV="1">
            <a:off x="6904723" y="3900644"/>
            <a:ext cx="942652" cy="244690"/>
          </a:xfrm>
          <a:prstGeom prst="flowChartInputOutput">
            <a:avLst/>
          </a:prstGeom>
          <a:solidFill>
            <a:srgbClr val="0097C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16" name="Flowchart: Data 115"/>
          <p:cNvSpPr/>
          <p:nvPr/>
        </p:nvSpPr>
        <p:spPr bwMode="auto">
          <a:xfrm rot="16200000" flipV="1">
            <a:off x="7446402" y="3900644"/>
            <a:ext cx="942652" cy="244690"/>
          </a:xfrm>
          <a:prstGeom prst="flowChartInputOutput">
            <a:avLst/>
          </a:prstGeom>
          <a:solidFill>
            <a:srgbClr val="0097C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17" name="Flowchart: Data 116"/>
          <p:cNvSpPr/>
          <p:nvPr/>
        </p:nvSpPr>
        <p:spPr bwMode="auto">
          <a:xfrm rot="16200000" flipV="1">
            <a:off x="7988082" y="3900644"/>
            <a:ext cx="942652" cy="244690"/>
          </a:xfrm>
          <a:prstGeom prst="flowChartInputOutput">
            <a:avLst/>
          </a:prstGeom>
          <a:solidFill>
            <a:srgbClr val="0097C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nvGrpSpPr>
          <p:cNvPr id="24" name="Group 23"/>
          <p:cNvGrpSpPr/>
          <p:nvPr/>
        </p:nvGrpSpPr>
        <p:grpSpPr>
          <a:xfrm>
            <a:off x="7634613" y="4400050"/>
            <a:ext cx="4336248" cy="1576953"/>
            <a:chOff x="7787702" y="4487784"/>
            <a:chExt cx="4423199" cy="1608574"/>
          </a:xfrm>
        </p:grpSpPr>
        <p:sp>
          <p:nvSpPr>
            <p:cNvPr id="122" name="Oval 121"/>
            <p:cNvSpPr/>
            <p:nvPr/>
          </p:nvSpPr>
          <p:spPr bwMode="auto">
            <a:xfrm>
              <a:off x="7787702" y="5335887"/>
              <a:ext cx="609599" cy="609599"/>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pPr>
              <a:r>
                <a:rPr lang="en-US" sz="3137" dirty="0">
                  <a:gradFill>
                    <a:gsLst>
                      <a:gs pos="0">
                        <a:srgbClr val="FFFFFF"/>
                      </a:gs>
                      <a:gs pos="100000">
                        <a:srgbClr val="FFFFFF"/>
                      </a:gs>
                    </a:gsLst>
                    <a:lin ang="5400000" scaled="0"/>
                  </a:gradFill>
                  <a:latin typeface="Segoe UI Light"/>
                  <a:ea typeface="Segoe UI" pitchFamily="34" charset="0"/>
                  <a:cs typeface="Segoe UI" pitchFamily="34" charset="0"/>
                </a:rPr>
                <a:t>2</a:t>
              </a:r>
            </a:p>
          </p:txBody>
        </p:sp>
        <p:sp>
          <p:nvSpPr>
            <p:cNvPr id="123" name="TextBox 31"/>
            <p:cNvSpPr txBox="1">
              <a:spLocks noChangeArrowheads="1"/>
            </p:cNvSpPr>
            <p:nvPr/>
          </p:nvSpPr>
          <p:spPr bwMode="auto">
            <a:xfrm>
              <a:off x="8455174" y="5335887"/>
              <a:ext cx="3755727" cy="760471"/>
            </a:xfrm>
            <a:prstGeom prst="rect">
              <a:avLst/>
            </a:prstGeom>
            <a:noFill/>
            <a:ln w="9525">
              <a:noFill/>
              <a:miter lim="800000"/>
              <a:headEnd/>
              <a:tailEnd/>
            </a:ln>
          </p:spPr>
          <p:txBody>
            <a:bodyPr wrap="square" lIns="92884" tIns="46443" rIns="92884" bIns="46443">
              <a:noAutofit/>
            </a:bodyPr>
            <a:lstStyle>
              <a:defPPr>
                <a:defRPr lang="en-US"/>
              </a:defPPr>
              <a:lvl1pPr algn="ctr">
                <a:defRPr sz="2400" b="1">
                  <a:solidFill>
                    <a:srgbClr val="FFFFFF"/>
                  </a:solidFill>
                  <a:latin typeface="Segoe UI Light" pitchFamily="34" charset="0"/>
                </a:defRPr>
              </a:lvl1pPr>
            </a:lstStyle>
            <a:p>
              <a:pPr algn="l">
                <a:lnSpc>
                  <a:spcPct val="90000"/>
                </a:lnSpc>
              </a:pPr>
              <a:r>
                <a:rPr lang="en-US" sz="2353" b="0" dirty="0"/>
                <a:t>Individual application user interface is sent over the network connection</a:t>
              </a:r>
            </a:p>
          </p:txBody>
        </p:sp>
        <p:cxnSp>
          <p:nvCxnSpPr>
            <p:cNvPr id="20" name="Straight Arrow Connector 19"/>
            <p:cNvCxnSpPr>
              <a:endCxn id="116" idx="2"/>
            </p:cNvCxnSpPr>
            <p:nvPr/>
          </p:nvCxnSpPr>
          <p:spPr>
            <a:xfrm flipH="1" flipV="1">
              <a:off x="8076494" y="4487784"/>
              <a:ext cx="0" cy="844190"/>
            </a:xfrm>
            <a:prstGeom prst="straightConnector1">
              <a:avLst/>
            </a:prstGeom>
            <a:ln>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542781" y="5163987"/>
            <a:ext cx="6931891" cy="1477202"/>
          </a:xfrm>
          <a:prstGeom prst="rect">
            <a:avLst/>
          </a:prstGeom>
          <a:noFill/>
        </p:spPr>
        <p:txBody>
          <a:bodyPr wrap="square" lIns="0" tIns="0" rIns="0" bIns="0" rtlCol="0">
            <a:spAutoFit/>
          </a:bodyPr>
          <a:lstStyle/>
          <a:p>
            <a:r>
              <a:rPr lang="en-US" sz="2400" spc="-70" dirty="0">
                <a:solidFill>
                  <a:srgbClr val="FFFFFF"/>
                </a:solidFill>
                <a:latin typeface="Segoe UI Light"/>
              </a:rPr>
              <a:t>Applications Centrally Managed on Azure</a:t>
            </a:r>
          </a:p>
          <a:p>
            <a:r>
              <a:rPr lang="en-US" sz="2400" spc="-70" dirty="0">
                <a:solidFill>
                  <a:srgbClr val="FFFFFF"/>
                </a:solidFill>
                <a:latin typeface="Segoe UI Light"/>
              </a:rPr>
              <a:t>Massive scale &amp; elasticity (VMs spawn based on demand)</a:t>
            </a:r>
          </a:p>
          <a:p>
            <a:r>
              <a:rPr lang="en-US" sz="2400" spc="-70" dirty="0">
                <a:solidFill>
                  <a:srgbClr val="FFFFFF"/>
                </a:solidFill>
                <a:latin typeface="Segoe UI Light"/>
              </a:rPr>
              <a:t>Applications </a:t>
            </a:r>
            <a:r>
              <a:rPr lang="en-US" sz="2400" i="1" spc="-70" dirty="0">
                <a:solidFill>
                  <a:srgbClr val="FFFFFF"/>
                </a:solidFill>
                <a:latin typeface="Segoe UI Light"/>
              </a:rPr>
              <a:t>appear</a:t>
            </a:r>
            <a:r>
              <a:rPr lang="en-US" sz="2400" spc="-70" dirty="0">
                <a:solidFill>
                  <a:srgbClr val="FFFFFF"/>
                </a:solidFill>
                <a:latin typeface="Segoe UI Light"/>
              </a:rPr>
              <a:t> to be running locally @ the client</a:t>
            </a:r>
          </a:p>
          <a:p>
            <a:r>
              <a:rPr lang="en-US" sz="2400" spc="-70" dirty="0">
                <a:solidFill>
                  <a:srgbClr val="FFFFFF"/>
                </a:solidFill>
                <a:latin typeface="Segoe UI Light"/>
                <a:hlinkClick r:id="rId6"/>
              </a:rPr>
              <a:t>How to get started Blog Post</a:t>
            </a:r>
            <a:endParaRPr lang="en-US" sz="2400" spc="-70" dirty="0">
              <a:solidFill>
                <a:srgbClr val="FFFFFF"/>
              </a:solidFill>
              <a:latin typeface="Segoe UI Light"/>
            </a:endParaRPr>
          </a:p>
        </p:txBody>
      </p:sp>
    </p:spTree>
    <p:custDataLst>
      <p:tags r:id="rId1"/>
    </p:custDataLst>
    <p:extLst>
      <p:ext uri="{BB962C8B-B14F-4D97-AF65-F5344CB8AC3E}">
        <p14:creationId xmlns:p14="http://schemas.microsoft.com/office/powerpoint/2010/main" val="2109105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0-#ppt_w/2"/>
                                          </p:val>
                                        </p:tav>
                                        <p:tav tm="100000">
                                          <p:val>
                                            <p:strVal val="#ppt_x"/>
                                          </p:val>
                                        </p:tav>
                                      </p:tavLst>
                                    </p:anim>
                                    <p:anim calcmode="lin" valueType="num">
                                      <p:cBhvr additive="base">
                                        <p:cTn id="8" dur="500" fill="hold"/>
                                        <p:tgtEl>
                                          <p:spTgt spid="6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58379"/>
                                        </p:tgtEl>
                                      </p:cBhvr>
                                    </p:animEffect>
                                    <p:set>
                                      <p:cBhvr>
                                        <p:cTn id="13" dur="1" fill="hold">
                                          <p:stCondLst>
                                            <p:cond delay="499"/>
                                          </p:stCondLst>
                                        </p:cTn>
                                        <p:tgtEl>
                                          <p:spTgt spid="5837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84"/>
                                        </p:tgtEl>
                                        <p:attrNameLst>
                                          <p:attrName>style.visibility</p:attrName>
                                        </p:attrNameLst>
                                      </p:cBhvr>
                                      <p:to>
                                        <p:strVal val="visible"/>
                                      </p:to>
                                    </p:set>
                                    <p:animEffect transition="in" filter="fade">
                                      <p:cBhvr>
                                        <p:cTn id="25" dur="500"/>
                                        <p:tgtEl>
                                          <p:spTgt spid="84"/>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85"/>
                                        </p:tgtEl>
                                        <p:attrNameLst>
                                          <p:attrName>style.visibility</p:attrName>
                                        </p:attrNameLst>
                                      </p:cBhvr>
                                      <p:to>
                                        <p:strVal val="visible"/>
                                      </p:to>
                                    </p:set>
                                    <p:animEffect transition="in" filter="fade">
                                      <p:cBhvr>
                                        <p:cTn id="29" dur="500"/>
                                        <p:tgtEl>
                                          <p:spTgt spid="85"/>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115"/>
                                        </p:tgtEl>
                                        <p:attrNameLst>
                                          <p:attrName>style.visibility</p:attrName>
                                        </p:attrNameLst>
                                      </p:cBhvr>
                                      <p:to>
                                        <p:strVal val="visible"/>
                                      </p:to>
                                    </p:set>
                                    <p:animEffect transition="in" filter="fade">
                                      <p:cBhvr>
                                        <p:cTn id="33" dur="500"/>
                                        <p:tgtEl>
                                          <p:spTgt spid="115"/>
                                        </p:tgtEl>
                                      </p:cBhvr>
                                    </p:animEffect>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116"/>
                                        </p:tgtEl>
                                        <p:attrNameLst>
                                          <p:attrName>style.visibility</p:attrName>
                                        </p:attrNameLst>
                                      </p:cBhvr>
                                      <p:to>
                                        <p:strVal val="visible"/>
                                      </p:to>
                                    </p:set>
                                    <p:animEffect transition="in" filter="fade">
                                      <p:cBhvr>
                                        <p:cTn id="37" dur="500"/>
                                        <p:tgtEl>
                                          <p:spTgt spid="116"/>
                                        </p:tgtEl>
                                      </p:cBhvr>
                                    </p:animEffect>
                                  </p:childTnLst>
                                </p:cTn>
                              </p:par>
                            </p:childTnLst>
                          </p:cTn>
                        </p:par>
                        <p:par>
                          <p:cTn id="38" fill="hold">
                            <p:stCondLst>
                              <p:cond delay="2500"/>
                            </p:stCondLst>
                            <p:childTnLst>
                              <p:par>
                                <p:cTn id="39" presetID="10" presetClass="entr" presetSubtype="0" fill="hold" grpId="0" nodeType="afterEffect">
                                  <p:stCondLst>
                                    <p:cond delay="0"/>
                                  </p:stCondLst>
                                  <p:childTnLst>
                                    <p:set>
                                      <p:cBhvr>
                                        <p:cTn id="40" dur="1" fill="hold">
                                          <p:stCondLst>
                                            <p:cond delay="0"/>
                                          </p:stCondLst>
                                        </p:cTn>
                                        <p:tgtEl>
                                          <p:spTgt spid="117"/>
                                        </p:tgtEl>
                                        <p:attrNameLst>
                                          <p:attrName>style.visibility</p:attrName>
                                        </p:attrNameLst>
                                      </p:cBhvr>
                                      <p:to>
                                        <p:strVal val="visible"/>
                                      </p:to>
                                    </p:set>
                                    <p:animEffect transition="in" filter="fade">
                                      <p:cBhvr>
                                        <p:cTn id="41" dur="500"/>
                                        <p:tgtEl>
                                          <p:spTgt spid="117"/>
                                        </p:tgtEl>
                                      </p:cBhvr>
                                    </p:animEffect>
                                  </p:childTnLst>
                                </p:cTn>
                              </p:par>
                            </p:childTnLst>
                          </p:cTn>
                        </p:par>
                        <p:par>
                          <p:cTn id="42" fill="hold">
                            <p:stCondLst>
                              <p:cond delay="3000"/>
                            </p:stCondLst>
                            <p:childTnLst>
                              <p:par>
                                <p:cTn id="43" presetID="22" presetClass="entr" presetSubtype="8"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left)">
                                      <p:cBhvr>
                                        <p:cTn id="45" dur="500"/>
                                        <p:tgtEl>
                                          <p:spTgt spid="15"/>
                                        </p:tgtEl>
                                      </p:cBhvr>
                                    </p:animEffect>
                                  </p:childTnLst>
                                </p:cTn>
                              </p:par>
                              <p:par>
                                <p:cTn id="46" presetID="10"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8379" grpId="0" animBg="1"/>
      <p:bldP spid="68" grpId="0" animBg="1"/>
      <p:bldP spid="14" grpId="0" animBg="1"/>
      <p:bldP spid="84" grpId="0" animBg="1"/>
      <p:bldP spid="85" grpId="0" animBg="1"/>
      <p:bldP spid="115" grpId="0" animBg="1"/>
      <p:bldP spid="116" grpId="0" animBg="1"/>
      <p:bldP spid="117" grpId="0" animBg="1"/>
      <p:bldP spid="3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3560" y="501105"/>
            <a:ext cx="11147432" cy="664702"/>
          </a:xfrm>
        </p:spPr>
        <p:txBody>
          <a:bodyPr/>
          <a:lstStyle/>
          <a:p>
            <a:r>
              <a:rPr lang="en-US" sz="4800" b="1" dirty="0">
                <a:solidFill>
                  <a:schemeClr val="tx1"/>
                </a:solidFill>
                <a:latin typeface="Segoe UI Light"/>
              </a:rPr>
              <a:t>RDP from BYO devices</a:t>
            </a:r>
          </a:p>
        </p:txBody>
      </p:sp>
      <p:sp>
        <p:nvSpPr>
          <p:cNvPr id="3" name="Rectangle 2"/>
          <p:cNvSpPr/>
          <p:nvPr/>
        </p:nvSpPr>
        <p:spPr>
          <a:xfrm>
            <a:off x="376348" y="1518026"/>
            <a:ext cx="5613785" cy="5384936"/>
          </a:xfrm>
          <a:prstGeom prst="rect">
            <a:avLst/>
          </a:prstGeom>
        </p:spPr>
        <p:txBody>
          <a:bodyPr wrap="square">
            <a:spAutoFit/>
          </a:bodyPr>
          <a:lstStyle/>
          <a:p>
            <a:pPr marL="342732" indent="-342732" defTabSz="914367">
              <a:buFont typeface="Arial" panose="020B0604020202020204" pitchFamily="34" charset="0"/>
              <a:buChar char="•"/>
            </a:pPr>
            <a:r>
              <a:rPr lang="en-US" sz="1999" dirty="0">
                <a:solidFill>
                  <a:srgbClr val="FFFFFF"/>
                </a:solidFill>
                <a:latin typeface="Segoe UI Light"/>
              </a:rPr>
              <a:t>Provides easy access to a variety of devices and platforms including Windows, Windows RT, iOS, Mac OS X and Android.  </a:t>
            </a:r>
            <a:r>
              <a:rPr lang="en-US" sz="1200" dirty="0">
                <a:solidFill>
                  <a:srgbClr val="FFFFFF"/>
                </a:solidFill>
                <a:latin typeface="Segoe UI Light"/>
              </a:rPr>
              <a:t>(Available in application stores in 10/2013)</a:t>
            </a:r>
            <a:endParaRPr lang="en-US" sz="1999" dirty="0">
              <a:solidFill>
                <a:srgbClr val="FFFFFF"/>
              </a:solidFill>
              <a:latin typeface="Segoe UI Light"/>
            </a:endParaRPr>
          </a:p>
          <a:p>
            <a:pPr marL="342732" indent="-342732" defTabSz="914367">
              <a:buFont typeface="Arial" panose="020B0604020202020204" pitchFamily="34" charset="0"/>
              <a:buChar char="•"/>
            </a:pPr>
            <a:endParaRPr lang="en-US" sz="1999" dirty="0">
              <a:solidFill>
                <a:srgbClr val="FFFFFF"/>
              </a:solidFill>
              <a:latin typeface="Segoe UI Light"/>
            </a:endParaRPr>
          </a:p>
          <a:p>
            <a:pPr marL="342732" indent="-342732" defTabSz="914367">
              <a:buFont typeface="Arial" panose="020B0604020202020204" pitchFamily="34" charset="0"/>
              <a:buChar char="•"/>
            </a:pPr>
            <a:r>
              <a:rPr lang="en-US" sz="1999" dirty="0">
                <a:solidFill>
                  <a:srgbClr val="FFFFFF"/>
                </a:solidFill>
                <a:latin typeface="Segoe UI Light"/>
              </a:rPr>
              <a:t>Extends the rich Windows experience to BYO devices and help users be productive without compromising compliance</a:t>
            </a:r>
          </a:p>
          <a:p>
            <a:pPr marL="342732" indent="-342732" defTabSz="914367">
              <a:buFont typeface="Arial" panose="020B0604020202020204" pitchFamily="34" charset="0"/>
              <a:buChar char="•"/>
            </a:pPr>
            <a:endParaRPr lang="en-US" sz="1999" dirty="0">
              <a:solidFill>
                <a:srgbClr val="FFFFFF"/>
              </a:solidFill>
              <a:latin typeface="Segoe UI Light"/>
            </a:endParaRPr>
          </a:p>
          <a:p>
            <a:pPr marL="342732" indent="-342732" defTabSz="914367">
              <a:buFont typeface="Arial" panose="020B0604020202020204" pitchFamily="34" charset="0"/>
              <a:buChar char="•"/>
            </a:pPr>
            <a:r>
              <a:rPr lang="en-US" sz="1999" dirty="0">
                <a:solidFill>
                  <a:srgbClr val="FFFFFF"/>
                </a:solidFill>
                <a:latin typeface="Segoe UI Light"/>
              </a:rPr>
              <a:t>Provides flexibility by providing access to:</a:t>
            </a:r>
          </a:p>
          <a:p>
            <a:pPr marL="742584" lvl="1" indent="-285609" defTabSz="914367">
              <a:buFont typeface="Arial" panose="020B0604020202020204" pitchFamily="34" charset="0"/>
              <a:buChar char="•"/>
            </a:pPr>
            <a:r>
              <a:rPr lang="en-US" sz="1600" dirty="0">
                <a:solidFill>
                  <a:srgbClr val="FFFFFF"/>
                </a:solidFill>
                <a:latin typeface="Segoe UI Light"/>
              </a:rPr>
              <a:t>PCs (through an RD Gateway)</a:t>
            </a:r>
          </a:p>
          <a:p>
            <a:pPr marL="742584" lvl="1" indent="-285609" defTabSz="914367">
              <a:buFont typeface="Arial" panose="020B0604020202020204" pitchFamily="34" charset="0"/>
              <a:buChar char="•"/>
            </a:pPr>
            <a:r>
              <a:rPr lang="en-US" sz="1600" dirty="0">
                <a:solidFill>
                  <a:srgbClr val="FFFFFF"/>
                </a:solidFill>
                <a:latin typeface="Segoe UI Light"/>
              </a:rPr>
              <a:t>Personal and pooled virtual (VM)-based desktops</a:t>
            </a:r>
          </a:p>
          <a:p>
            <a:pPr marL="742584" lvl="1" indent="-285609" defTabSz="914367">
              <a:buFont typeface="Arial" panose="020B0604020202020204" pitchFamily="34" charset="0"/>
              <a:buChar char="•"/>
            </a:pPr>
            <a:r>
              <a:rPr lang="en-US" sz="1600" dirty="0">
                <a:solidFill>
                  <a:srgbClr val="FFFFFF"/>
                </a:solidFill>
                <a:latin typeface="Segoe UI Light"/>
              </a:rPr>
              <a:t>Session based desktops and</a:t>
            </a:r>
          </a:p>
          <a:p>
            <a:pPr marL="742584" lvl="1" indent="-285609" defTabSz="914367">
              <a:buFont typeface="Arial" panose="020B0604020202020204" pitchFamily="34" charset="0"/>
              <a:buChar char="•"/>
            </a:pPr>
            <a:r>
              <a:rPr lang="en-US" sz="1600" b="1" u="sng" dirty="0" err="1">
                <a:solidFill>
                  <a:srgbClr val="FFFFFF"/>
                </a:solidFill>
                <a:latin typeface="Segoe UI Light"/>
              </a:rPr>
              <a:t>RemoteApp</a:t>
            </a:r>
            <a:r>
              <a:rPr lang="en-US" sz="1600" b="1" u="sng" dirty="0">
                <a:solidFill>
                  <a:srgbClr val="FFFFFF"/>
                </a:solidFill>
                <a:latin typeface="Segoe UI Light"/>
              </a:rPr>
              <a:t> programs</a:t>
            </a:r>
          </a:p>
          <a:p>
            <a:pPr marL="285490" indent="-285609" defTabSz="914367">
              <a:buFont typeface="Arial" panose="020B0604020202020204" pitchFamily="34" charset="0"/>
              <a:buChar char="•"/>
            </a:pPr>
            <a:endParaRPr lang="en-US" sz="1600" dirty="0">
              <a:solidFill>
                <a:srgbClr val="FFFFFF"/>
              </a:solidFill>
              <a:latin typeface="Segoe UI Light"/>
            </a:endParaRPr>
          </a:p>
          <a:p>
            <a:pPr marL="285490" indent="-285609" defTabSz="914367">
              <a:buFont typeface="Arial" panose="020B0604020202020204" pitchFamily="34" charset="0"/>
              <a:buChar char="•"/>
            </a:pPr>
            <a:r>
              <a:rPr lang="en-US" sz="2000" dirty="0">
                <a:solidFill>
                  <a:srgbClr val="FFFFFF"/>
                </a:solidFill>
                <a:latin typeface="Segoe UI Light"/>
              </a:rPr>
              <a:t>Install and updates from respective Stores – no downloads from MS.com</a:t>
            </a:r>
          </a:p>
          <a:p>
            <a:pPr marL="742584" lvl="1" indent="-285609" defTabSz="914367">
              <a:buFont typeface="Arial" panose="020B0604020202020204" pitchFamily="34" charset="0"/>
              <a:buChar char="•"/>
            </a:pPr>
            <a:endParaRPr lang="en-US" sz="1600" dirty="0">
              <a:solidFill>
                <a:srgbClr val="FFFFFF"/>
              </a:solidFill>
              <a:latin typeface="Segoe UI Light"/>
            </a:endParaRPr>
          </a:p>
          <a:p>
            <a:pPr marL="457183" lvl="1" defTabSz="914367"/>
            <a:endParaRPr lang="en-US" sz="1600" dirty="0">
              <a:solidFill>
                <a:srgbClr val="FFFFFF"/>
              </a:solidFill>
              <a:latin typeface="Segoe UI Light"/>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595" y="305716"/>
            <a:ext cx="1008262" cy="1012215"/>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57136" y="2889336"/>
            <a:ext cx="5430365" cy="3054579"/>
          </a:xfrm>
          <a:prstGeom prst="rect">
            <a:avLst/>
          </a:prstGeom>
        </p:spPr>
      </p:pic>
      <p:grpSp>
        <p:nvGrpSpPr>
          <p:cNvPr id="17" name="Group 16"/>
          <p:cNvGrpSpPr/>
          <p:nvPr/>
        </p:nvGrpSpPr>
        <p:grpSpPr>
          <a:xfrm>
            <a:off x="6070043" y="1415242"/>
            <a:ext cx="3002274" cy="1873419"/>
            <a:chOff x="787153" y="1997959"/>
            <a:chExt cx="4762500" cy="2971800"/>
          </a:xfrm>
        </p:grpSpPr>
        <p:pic>
          <p:nvPicPr>
            <p:cNvPr id="18" name="Picture 1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7153" y="1997959"/>
              <a:ext cx="4762500" cy="2971800"/>
            </a:xfrm>
            <a:prstGeom prst="rect">
              <a:avLst/>
            </a:prstGeom>
          </p:spPr>
        </p:pic>
        <p:pic>
          <p:nvPicPr>
            <p:cNvPr id="19" name="Picture 1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37608" y="2339774"/>
              <a:ext cx="3659693" cy="2098842"/>
            </a:xfrm>
            <a:prstGeom prst="rect">
              <a:avLst/>
            </a:prstGeom>
          </p:spPr>
        </p:pic>
      </p:grpSp>
      <p:grpSp>
        <p:nvGrpSpPr>
          <p:cNvPr id="10" name="Group 9"/>
          <p:cNvGrpSpPr/>
          <p:nvPr/>
        </p:nvGrpSpPr>
        <p:grpSpPr>
          <a:xfrm>
            <a:off x="8045651" y="427849"/>
            <a:ext cx="3786957" cy="2808565"/>
            <a:chOff x="534656" y="1181341"/>
            <a:chExt cx="5318766" cy="4124177"/>
          </a:xfrm>
        </p:grpSpPr>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34656" y="1181341"/>
              <a:ext cx="5318766" cy="4124177"/>
            </a:xfrm>
            <a:prstGeom prst="rect">
              <a:avLst/>
            </a:prstGeom>
          </p:spPr>
        </p:pic>
        <p:pic>
          <p:nvPicPr>
            <p:cNvPr id="5" name="Picture 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61892" y="1593233"/>
              <a:ext cx="4264294" cy="3198222"/>
            </a:xfrm>
            <a:prstGeom prst="rect">
              <a:avLst/>
            </a:prstGeom>
          </p:spPr>
        </p:pic>
      </p:grpSp>
      <p:sp>
        <p:nvSpPr>
          <p:cNvPr id="7" name="Rectangle 6"/>
          <p:cNvSpPr/>
          <p:nvPr/>
        </p:nvSpPr>
        <p:spPr>
          <a:xfrm>
            <a:off x="6093091" y="6118955"/>
            <a:ext cx="6330070" cy="751445"/>
          </a:xfrm>
          <a:prstGeom prst="rect">
            <a:avLst/>
          </a:prstGeom>
        </p:spPr>
        <p:txBody>
          <a:bodyPr wrap="square">
            <a:spAutoFit/>
          </a:bodyPr>
          <a:lstStyle/>
          <a:p>
            <a:pPr defTabSz="914367"/>
            <a:r>
              <a:rPr lang="en-NZ" sz="1400" u="sng" dirty="0">
                <a:solidFill>
                  <a:srgbClr val="1F497D"/>
                </a:solidFill>
                <a:latin typeface="Calibri" panose="020F0502020204030204" pitchFamily="34" charset="0"/>
                <a:ea typeface="Calibri" panose="020F0502020204030204" pitchFamily="34" charset="0"/>
                <a:cs typeface="Times New Roman" panose="02020603050405020304" pitchFamily="18" charset="0"/>
                <a:hlinkClick r:id="rId9"/>
              </a:rPr>
              <a:t>https://itunes.apple.com/us/app/microsoft-remote-desktop/id714464092</a:t>
            </a:r>
            <a:endParaRPr lang="en-US" sz="14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defTabSz="914367"/>
            <a:r>
              <a:rPr lang="en-NZ" sz="1400" u="sng" dirty="0">
                <a:solidFill>
                  <a:srgbClr val="1F497D"/>
                </a:solidFill>
                <a:latin typeface="Calibri" panose="020F0502020204030204" pitchFamily="34" charset="0"/>
                <a:ea typeface="Calibri" panose="020F0502020204030204" pitchFamily="34" charset="0"/>
                <a:cs typeface="Times New Roman" panose="02020603050405020304" pitchFamily="18" charset="0"/>
                <a:hlinkClick r:id="rId10"/>
              </a:rPr>
              <a:t>https://play.google.com/store/apps/details?id=com.microsoft.rdc.android</a:t>
            </a:r>
            <a:endParaRPr lang="en-US" sz="14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a:p>
            <a:pPr defTabSz="914367"/>
            <a:r>
              <a:rPr lang="en-NZ" sz="1400" u="sng" dirty="0">
                <a:solidFill>
                  <a:srgbClr val="1F497D"/>
                </a:solidFill>
                <a:latin typeface="Calibri" panose="020F0502020204030204" pitchFamily="34" charset="0"/>
                <a:ea typeface="Calibri" panose="020F0502020204030204" pitchFamily="34" charset="0"/>
                <a:cs typeface="Times New Roman" panose="02020603050405020304" pitchFamily="18" charset="0"/>
                <a:hlinkClick r:id="rId11"/>
              </a:rPr>
              <a:t>https://itunes.apple.com/us/app/microsoft-remote-desktop/id715768417?mt=12</a:t>
            </a:r>
            <a:endParaRPr lang="en-US" sz="1400" dirty="0">
              <a:solidFill>
                <a:srgbClr val="FFFFFF"/>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01077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RemoteApp to Android Tablet</a:t>
            </a:r>
            <a:endParaRPr lang="en-US" dirty="0"/>
          </a:p>
        </p:txBody>
      </p:sp>
      <p:sp>
        <p:nvSpPr>
          <p:cNvPr id="5" name="Text Placeholder 4"/>
          <p:cNvSpPr>
            <a:spLocks noGrp="1"/>
          </p:cNvSpPr>
          <p:nvPr>
            <p:ph type="body" sz="quarter" idx="11"/>
          </p:nvPr>
        </p:nvSpPr>
        <p:spPr>
          <a:xfrm>
            <a:off x="269240" y="1189176"/>
            <a:ext cx="11655840" cy="727700"/>
          </a:xfrm>
        </p:spPr>
        <p:txBody>
          <a:bodyPr/>
          <a:lstStyle/>
          <a:p>
            <a:endParaRPr lang="en-US"/>
          </a:p>
        </p:txBody>
      </p:sp>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t="-1"/>
          <a:stretch/>
        </p:blipFill>
        <p:spPr>
          <a:xfrm rot="16200000">
            <a:off x="-497719" y="2115194"/>
            <a:ext cx="5218253" cy="3684332"/>
          </a:xfrm>
          <a:prstGeom prst="rect">
            <a:avLst/>
          </a:prstGeom>
        </p:spPr>
      </p:pic>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0800000">
            <a:off x="4303151" y="1715202"/>
            <a:ext cx="6947292" cy="4099562"/>
          </a:xfrm>
          <a:prstGeom prst="rect">
            <a:avLst/>
          </a:prstGeom>
        </p:spPr>
      </p:pic>
      <p:sp>
        <p:nvSpPr>
          <p:cNvPr id="10" name="Oval 9"/>
          <p:cNvSpPr/>
          <p:nvPr/>
        </p:nvSpPr>
        <p:spPr bwMode="auto">
          <a:xfrm>
            <a:off x="1315068" y="1862750"/>
            <a:ext cx="629330" cy="744527"/>
          </a:xfrm>
          <a:prstGeom prst="ellipse">
            <a:avLst/>
          </a:prstGeom>
          <a:noFill/>
          <a:ln>
            <a:solidFill>
              <a:srgbClr val="FFFF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1" name="Oval 10"/>
          <p:cNvSpPr/>
          <p:nvPr/>
        </p:nvSpPr>
        <p:spPr bwMode="auto">
          <a:xfrm>
            <a:off x="7623094" y="2598526"/>
            <a:ext cx="938075" cy="1056173"/>
          </a:xfrm>
          <a:prstGeom prst="ellipse">
            <a:avLst/>
          </a:prstGeom>
          <a:noFill/>
          <a:ln>
            <a:solidFill>
              <a:srgbClr val="00206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10800000">
            <a:off x="1390930" y="1231908"/>
            <a:ext cx="9412461" cy="5633388"/>
          </a:xfrm>
          <a:prstGeom prst="rect">
            <a:avLst/>
          </a:prstGeom>
        </p:spPr>
      </p:pic>
    </p:spTree>
    <p:extLst>
      <p:ext uri="{BB962C8B-B14F-4D97-AF65-F5344CB8AC3E}">
        <p14:creationId xmlns:p14="http://schemas.microsoft.com/office/powerpoint/2010/main" val="32138375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xit" presetSubtype="0" fill="hold" grpId="0" nodeType="withEffect" nodePh="1">
                                  <p:stCondLst>
                                    <p:cond delay="0"/>
                                  </p:stCondLst>
                                  <p:endCondLst>
                                    <p:cond evt="begin" delay="0">
                                      <p:tn val="15"/>
                                    </p:cond>
                                  </p:endCondLst>
                                  <p:childTnLst>
                                    <p:set>
                                      <p:cBhvr>
                                        <p:cTn id="16" dur="1" fill="hold">
                                          <p:stCondLst>
                                            <p:cond delay="0"/>
                                          </p:stCondLst>
                                        </p:cTn>
                                        <p:tgtEl>
                                          <p:spTgt spid="5">
                                            <p:txEl>
                                              <p:pRg st="0" end="0"/>
                                            </p:txEl>
                                          </p:spTgt>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0" grpId="0" animBg="1"/>
      <p:bldP spid="11" grpId="0" animBg="1"/>
      <p:bldP spid="11" grpId="1"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000C47"/>
        </a:solidFill>
        <a:effectLst/>
      </p:bgPr>
    </p:bg>
    <p:spTree>
      <p:nvGrpSpPr>
        <p:cNvPr id="1" name=""/>
        <p:cNvGrpSpPr/>
        <p:nvPr/>
      </p:nvGrpSpPr>
      <p:grpSpPr>
        <a:xfrm>
          <a:off x="0" y="0"/>
          <a:ext cx="0" cy="0"/>
          <a:chOff x="0" y="0"/>
          <a:chExt cx="0" cy="0"/>
        </a:xfrm>
      </p:grpSpPr>
      <p:sp>
        <p:nvSpPr>
          <p:cNvPr id="96" name="Rectangle 95"/>
          <p:cNvSpPr/>
          <p:nvPr/>
        </p:nvSpPr>
        <p:spPr bwMode="auto">
          <a:xfrm>
            <a:off x="2341267" y="1137533"/>
            <a:ext cx="1877328" cy="1707172"/>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1" compatLnSpc="1">
            <a:prstTxWarp prst="textNoShape">
              <a:avLst/>
            </a:prstTxWarp>
          </a:bodyPr>
          <a:lstStyle/>
          <a:p>
            <a:pPr algn="ctr" defTabSz="914102" fontAlgn="base">
              <a:spcBef>
                <a:spcPct val="0"/>
              </a:spcBef>
              <a:spcAft>
                <a:spcPct val="0"/>
              </a:spcAft>
            </a:pPr>
            <a:endParaRPr lang="en-US" sz="2745" dirty="0">
              <a:gradFill>
                <a:gsLst>
                  <a:gs pos="0">
                    <a:srgbClr val="FFFFFF"/>
                  </a:gs>
                  <a:gs pos="100000">
                    <a:srgbClr val="FFFFFF"/>
                  </a:gs>
                </a:gsLst>
                <a:lin ang="5400000" scaled="0"/>
              </a:gradFill>
            </a:endParaRPr>
          </a:p>
        </p:txBody>
      </p:sp>
      <p:sp>
        <p:nvSpPr>
          <p:cNvPr id="91" name="Rectangle 90"/>
          <p:cNvSpPr/>
          <p:nvPr/>
        </p:nvSpPr>
        <p:spPr bwMode="auto">
          <a:xfrm>
            <a:off x="2294540" y="4442226"/>
            <a:ext cx="1923786" cy="1727205"/>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1" compatLnSpc="1">
            <a:prstTxWarp prst="textNoShape">
              <a:avLst/>
            </a:prstTxWarp>
          </a:bodyPr>
          <a:lstStyle/>
          <a:p>
            <a:pPr algn="ctr" defTabSz="914102" fontAlgn="base">
              <a:spcBef>
                <a:spcPct val="0"/>
              </a:spcBef>
              <a:spcAft>
                <a:spcPct val="0"/>
              </a:spcAft>
            </a:pPr>
            <a:endParaRPr lang="en-US" sz="2745" dirty="0">
              <a:gradFill>
                <a:gsLst>
                  <a:gs pos="0">
                    <a:srgbClr val="FFFFFF"/>
                  </a:gs>
                  <a:gs pos="100000">
                    <a:srgbClr val="FFFFFF"/>
                  </a:gs>
                </a:gsLst>
                <a:lin ang="5400000" scaled="0"/>
              </a:gradFill>
            </a:endParaRPr>
          </a:p>
        </p:txBody>
      </p:sp>
      <p:sp>
        <p:nvSpPr>
          <p:cNvPr id="2" name="Title 1"/>
          <p:cNvSpPr>
            <a:spLocks noGrp="1"/>
          </p:cNvSpPr>
          <p:nvPr>
            <p:ph type="title"/>
          </p:nvPr>
        </p:nvSpPr>
        <p:spPr>
          <a:xfrm>
            <a:off x="476616" y="276686"/>
            <a:ext cx="11715384" cy="1325563"/>
          </a:xfrm>
        </p:spPr>
        <p:txBody>
          <a:bodyPr>
            <a:normAutofit fontScale="90000"/>
          </a:bodyPr>
          <a:lstStyle/>
          <a:p>
            <a:r>
              <a:rPr lang="en-US" dirty="0" smtClean="0">
                <a:latin typeface="Segoe UI Light" panose="020B0502040204020203" pitchFamily="34" charset="0"/>
                <a:cs typeface="Segoe UI Light" panose="020B0502040204020203" pitchFamily="34" charset="0"/>
              </a:rPr>
              <a:t>How Azure Backup Works – Azure Agent</a:t>
            </a:r>
            <a:endParaRPr lang="en-US" dirty="0">
              <a:latin typeface="Segoe UI Light" panose="020B0502040204020203" pitchFamily="34" charset="0"/>
              <a:cs typeface="Segoe UI Light" panose="020B0502040204020203" pitchFamily="34" charset="0"/>
            </a:endParaRPr>
          </a:p>
        </p:txBody>
      </p:sp>
      <p:sp>
        <p:nvSpPr>
          <p:cNvPr id="36" name="TextBox 35"/>
          <p:cNvSpPr txBox="1"/>
          <p:nvPr/>
        </p:nvSpPr>
        <p:spPr>
          <a:xfrm>
            <a:off x="4234877" y="4858436"/>
            <a:ext cx="4822012" cy="381444"/>
          </a:xfrm>
          <a:prstGeom prst="rect">
            <a:avLst/>
          </a:prstGeom>
          <a:noFill/>
        </p:spPr>
        <p:txBody>
          <a:bodyPr wrap="square" lIns="108830" tIns="54414" rIns="108830" bIns="54414" rtlCol="0">
            <a:spAutoFit/>
          </a:bodyPr>
          <a:lstStyle/>
          <a:p>
            <a:pPr algn="ctr"/>
            <a:r>
              <a:rPr lang="en-US" sz="1765" dirty="0">
                <a:solidFill>
                  <a:srgbClr val="F6F6F6"/>
                </a:solidFill>
              </a:rPr>
              <a:t>4. Backup</a:t>
            </a:r>
          </a:p>
        </p:txBody>
      </p:sp>
      <p:sp>
        <p:nvSpPr>
          <p:cNvPr id="31" name="TextBox 30"/>
          <p:cNvSpPr txBox="1"/>
          <p:nvPr/>
        </p:nvSpPr>
        <p:spPr>
          <a:xfrm>
            <a:off x="1563818" y="3178306"/>
            <a:ext cx="1581057" cy="381504"/>
          </a:xfrm>
          <a:prstGeom prst="rect">
            <a:avLst/>
          </a:prstGeom>
          <a:noFill/>
        </p:spPr>
        <p:txBody>
          <a:bodyPr wrap="none" lIns="108830" tIns="54414" rIns="108830" bIns="54414" rtlCol="0">
            <a:spAutoFit/>
          </a:bodyPr>
          <a:lstStyle/>
          <a:p>
            <a:pPr algn="r"/>
            <a:r>
              <a:rPr lang="en-US" sz="1765" dirty="0">
                <a:solidFill>
                  <a:srgbClr val="FFFFFF"/>
                </a:solidFill>
              </a:rPr>
              <a:t>2. Install Agent</a:t>
            </a:r>
          </a:p>
        </p:txBody>
      </p:sp>
      <p:sp>
        <p:nvSpPr>
          <p:cNvPr id="76" name="TextBox 75"/>
          <p:cNvSpPr txBox="1"/>
          <p:nvPr/>
        </p:nvSpPr>
        <p:spPr>
          <a:xfrm>
            <a:off x="845453" y="1914829"/>
            <a:ext cx="1139909" cy="381504"/>
          </a:xfrm>
          <a:prstGeom prst="rect">
            <a:avLst/>
          </a:prstGeom>
          <a:noFill/>
        </p:spPr>
        <p:txBody>
          <a:bodyPr wrap="none" lIns="108830" tIns="54414" rIns="108830" bIns="54414" rtlCol="0">
            <a:spAutoFit/>
          </a:bodyPr>
          <a:lstStyle/>
          <a:p>
            <a:r>
              <a:rPr lang="en-US" sz="1765" dirty="0">
                <a:solidFill>
                  <a:srgbClr val="FFFFFF"/>
                </a:solidFill>
              </a:rPr>
              <a:t>1. Sign Up</a:t>
            </a:r>
          </a:p>
        </p:txBody>
      </p:sp>
      <p:cxnSp>
        <p:nvCxnSpPr>
          <p:cNvPr id="47" name="Straight Connector 46"/>
          <p:cNvCxnSpPr/>
          <p:nvPr/>
        </p:nvCxnSpPr>
        <p:spPr>
          <a:xfrm flipH="1">
            <a:off x="1359049" y="1540286"/>
            <a:ext cx="869180" cy="0"/>
          </a:xfrm>
          <a:prstGeom prst="line">
            <a:avLst/>
          </a:prstGeom>
          <a:ln w="60325">
            <a:solidFill>
              <a:schemeClr val="bg1"/>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91" idx="0"/>
          </p:cNvCxnSpPr>
          <p:nvPr/>
        </p:nvCxnSpPr>
        <p:spPr>
          <a:xfrm flipV="1">
            <a:off x="3256433" y="2960909"/>
            <a:ext cx="7674" cy="1481317"/>
          </a:xfrm>
          <a:prstGeom prst="line">
            <a:avLst/>
          </a:prstGeom>
          <a:ln w="60325">
            <a:solidFill>
              <a:schemeClr val="bg1"/>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sp>
        <p:nvSpPr>
          <p:cNvPr id="66" name="Freeform 128"/>
          <p:cNvSpPr>
            <a:spLocks noChangeAspect="1"/>
          </p:cNvSpPr>
          <p:nvPr/>
        </p:nvSpPr>
        <p:spPr bwMode="black">
          <a:xfrm>
            <a:off x="7250236" y="1137532"/>
            <a:ext cx="4222586" cy="2325225"/>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accent1"/>
          </a:solidFill>
          <a:extLst/>
        </p:spPr>
        <p:txBody>
          <a:bodyPr vert="horz" wrap="square" lIns="87880" tIns="43940" rIns="87880" bIns="43940" numCol="1" anchor="b" anchorCtr="1" compatLnSpc="1">
            <a:prstTxWarp prst="textNoShape">
              <a:avLst/>
            </a:prstTxWarp>
          </a:bodyPr>
          <a:lstStyle/>
          <a:p>
            <a:pPr defTabSz="896125"/>
            <a:endParaRPr lang="en-US" sz="1730" dirty="0">
              <a:solidFill>
                <a:srgbClr val="EFEFEF"/>
              </a:solidFill>
            </a:endParaRPr>
          </a:p>
        </p:txBody>
      </p:sp>
      <p:sp>
        <p:nvSpPr>
          <p:cNvPr id="67" name="Freeform 86"/>
          <p:cNvSpPr>
            <a:spLocks noEditPoints="1"/>
          </p:cNvSpPr>
          <p:nvPr/>
        </p:nvSpPr>
        <p:spPr bwMode="black">
          <a:xfrm>
            <a:off x="8379241" y="2072099"/>
            <a:ext cx="2740723" cy="365781"/>
          </a:xfrm>
          <a:custGeom>
            <a:avLst/>
            <a:gdLst>
              <a:gd name="T0" fmla="*/ 197 w 790"/>
              <a:gd name="T1" fmla="*/ 42 h 116"/>
              <a:gd name="T2" fmla="*/ 180 w 790"/>
              <a:gd name="T3" fmla="*/ 93 h 116"/>
              <a:gd name="T4" fmla="*/ 174 w 790"/>
              <a:gd name="T5" fmla="*/ 77 h 116"/>
              <a:gd name="T6" fmla="*/ 193 w 790"/>
              <a:gd name="T7" fmla="*/ 23 h 116"/>
              <a:gd name="T8" fmla="*/ 217 w 790"/>
              <a:gd name="T9" fmla="*/ 84 h 116"/>
              <a:gd name="T10" fmla="*/ 257 w 790"/>
              <a:gd name="T11" fmla="*/ 25 h 116"/>
              <a:gd name="T12" fmla="*/ 246 w 790"/>
              <a:gd name="T13" fmla="*/ 25 h 116"/>
              <a:gd name="T14" fmla="*/ 257 w 790"/>
              <a:gd name="T15" fmla="*/ 25 h 116"/>
              <a:gd name="T16" fmla="*/ 255 w 790"/>
              <a:gd name="T17" fmla="*/ 43 h 116"/>
              <a:gd name="T18" fmla="*/ 302 w 790"/>
              <a:gd name="T19" fmla="*/ 65 h 116"/>
              <a:gd name="T20" fmla="*/ 276 w 790"/>
              <a:gd name="T21" fmla="*/ 93 h 116"/>
              <a:gd name="T22" fmla="*/ 276 w 790"/>
              <a:gd name="T23" fmla="*/ 51 h 116"/>
              <a:gd name="T24" fmla="*/ 310 w 790"/>
              <a:gd name="T25" fmla="*/ 63 h 116"/>
              <a:gd name="T26" fmla="*/ 356 w 790"/>
              <a:gd name="T27" fmla="*/ 85 h 116"/>
              <a:gd name="T28" fmla="*/ 318 w 790"/>
              <a:gd name="T29" fmla="*/ 69 h 116"/>
              <a:gd name="T30" fmla="*/ 356 w 790"/>
              <a:gd name="T31" fmla="*/ 50 h 116"/>
              <a:gd name="T32" fmla="*/ 356 w 790"/>
              <a:gd name="T33" fmla="*/ 71 h 116"/>
              <a:gd name="T34" fmla="*/ 330 w 790"/>
              <a:gd name="T35" fmla="*/ 54 h 116"/>
              <a:gd name="T36" fmla="*/ 352 w 790"/>
              <a:gd name="T37" fmla="*/ 83 h 116"/>
              <a:gd name="T38" fmla="*/ 399 w 790"/>
              <a:gd name="T39" fmla="*/ 95 h 116"/>
              <a:gd name="T40" fmla="*/ 400 w 790"/>
              <a:gd name="T41" fmla="*/ 42 h 116"/>
              <a:gd name="T42" fmla="*/ 412 w 790"/>
              <a:gd name="T43" fmla="*/ 54 h 116"/>
              <a:gd name="T44" fmla="*/ 387 w 790"/>
              <a:gd name="T45" fmla="*/ 83 h 116"/>
              <a:gd name="T46" fmla="*/ 496 w 790"/>
              <a:gd name="T47" fmla="*/ 43 h 116"/>
              <a:gd name="T48" fmla="*/ 462 w 790"/>
              <a:gd name="T49" fmla="*/ 53 h 116"/>
              <a:gd name="T50" fmla="*/ 441 w 790"/>
              <a:gd name="T51" fmla="*/ 93 h 116"/>
              <a:gd name="T52" fmla="*/ 445 w 790"/>
              <a:gd name="T53" fmla="*/ 85 h 116"/>
              <a:gd name="T54" fmla="*/ 466 w 790"/>
              <a:gd name="T55" fmla="*/ 43 h 116"/>
              <a:gd name="T56" fmla="*/ 478 w 790"/>
              <a:gd name="T57" fmla="*/ 81 h 116"/>
              <a:gd name="T58" fmla="*/ 526 w 790"/>
              <a:gd name="T59" fmla="*/ 90 h 116"/>
              <a:gd name="T60" fmla="*/ 512 w 790"/>
              <a:gd name="T61" fmla="*/ 88 h 116"/>
              <a:gd name="T62" fmla="*/ 503 w 790"/>
              <a:gd name="T63" fmla="*/ 66 h 116"/>
              <a:gd name="T64" fmla="*/ 528 w 790"/>
              <a:gd name="T65" fmla="*/ 44 h 116"/>
              <a:gd name="T66" fmla="*/ 508 w 790"/>
              <a:gd name="T67" fmla="*/ 56 h 116"/>
              <a:gd name="T68" fmla="*/ 530 w 790"/>
              <a:gd name="T69" fmla="*/ 80 h 116"/>
              <a:gd name="T70" fmla="*/ 568 w 790"/>
              <a:gd name="T71" fmla="*/ 74 h 116"/>
              <a:gd name="T72" fmla="*/ 587 w 790"/>
              <a:gd name="T73" fmla="*/ 23 h 116"/>
              <a:gd name="T74" fmla="*/ 583 w 790"/>
              <a:gd name="T75" fmla="*/ 31 h 116"/>
              <a:gd name="T76" fmla="*/ 595 w 790"/>
              <a:gd name="T77" fmla="*/ 66 h 116"/>
              <a:gd name="T78" fmla="*/ 659 w 790"/>
              <a:gd name="T79" fmla="*/ 93 h 116"/>
              <a:gd name="T80" fmla="*/ 620 w 790"/>
              <a:gd name="T81" fmla="*/ 50 h 116"/>
              <a:gd name="T82" fmla="*/ 706 w 790"/>
              <a:gd name="T83" fmla="*/ 93 h 116"/>
              <a:gd name="T84" fmla="*/ 682 w 790"/>
              <a:gd name="T85" fmla="*/ 95 h 116"/>
              <a:gd name="T86" fmla="*/ 672 w 790"/>
              <a:gd name="T87" fmla="*/ 72 h 116"/>
              <a:gd name="T88" fmla="*/ 698 w 790"/>
              <a:gd name="T89" fmla="*/ 43 h 116"/>
              <a:gd name="T90" fmla="*/ 739 w 790"/>
              <a:gd name="T91" fmla="*/ 50 h 116"/>
              <a:gd name="T92" fmla="*/ 718 w 790"/>
              <a:gd name="T93" fmla="*/ 93 h 116"/>
              <a:gd name="T94" fmla="*/ 727 w 790"/>
              <a:gd name="T95" fmla="*/ 53 h 116"/>
              <a:gd name="T96" fmla="*/ 745 w 790"/>
              <a:gd name="T97" fmla="*/ 51 h 116"/>
              <a:gd name="T98" fmla="*/ 771 w 790"/>
              <a:gd name="T99" fmla="*/ 88 h 116"/>
              <a:gd name="T100" fmla="*/ 753 w 790"/>
              <a:gd name="T101" fmla="*/ 88 h 116"/>
              <a:gd name="T102" fmla="*/ 785 w 790"/>
              <a:gd name="T103" fmla="*/ 49 h 116"/>
              <a:gd name="T104" fmla="*/ 779 w 790"/>
              <a:gd name="T105" fmla="*/ 53 h 116"/>
              <a:gd name="T106" fmla="*/ 782 w 790"/>
              <a:gd name="T107" fmla="*/ 63 h 116"/>
              <a:gd name="T108" fmla="*/ 0 w 790"/>
              <a:gd name="T109" fmla="*/ 57 h 116"/>
              <a:gd name="T110" fmla="*/ 116 w 790"/>
              <a:gd name="T111" fmla="*/ 0 h 116"/>
              <a:gd name="T112" fmla="*/ 0 w 790"/>
              <a:gd name="T113" fmla="*/ 59 h 116"/>
              <a:gd name="T114" fmla="*/ 52 w 790"/>
              <a:gd name="T115" fmla="*/ 59 h 116"/>
              <a:gd name="T116" fmla="*/ 52 w 790"/>
              <a:gd name="T117" fmla="*/ 5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90" h="116">
                <a:moveTo>
                  <a:pt x="242" y="23"/>
                </a:moveTo>
                <a:cubicBezTo>
                  <a:pt x="222" y="93"/>
                  <a:pt x="222" y="93"/>
                  <a:pt x="222" y="93"/>
                </a:cubicBezTo>
                <a:cubicBezTo>
                  <a:pt x="212" y="93"/>
                  <a:pt x="212" y="93"/>
                  <a:pt x="212" y="93"/>
                </a:cubicBezTo>
                <a:cubicBezTo>
                  <a:pt x="197" y="42"/>
                  <a:pt x="197" y="42"/>
                  <a:pt x="197" y="42"/>
                </a:cubicBezTo>
                <a:cubicBezTo>
                  <a:pt x="197" y="40"/>
                  <a:pt x="196" y="37"/>
                  <a:pt x="196" y="35"/>
                </a:cubicBezTo>
                <a:cubicBezTo>
                  <a:pt x="196" y="35"/>
                  <a:pt x="196" y="35"/>
                  <a:pt x="196" y="35"/>
                </a:cubicBezTo>
                <a:cubicBezTo>
                  <a:pt x="196" y="37"/>
                  <a:pt x="195" y="39"/>
                  <a:pt x="195" y="42"/>
                </a:cubicBezTo>
                <a:cubicBezTo>
                  <a:pt x="180" y="93"/>
                  <a:pt x="180" y="93"/>
                  <a:pt x="180" y="93"/>
                </a:cubicBezTo>
                <a:cubicBezTo>
                  <a:pt x="171" y="93"/>
                  <a:pt x="171" y="93"/>
                  <a:pt x="171" y="93"/>
                </a:cubicBezTo>
                <a:cubicBezTo>
                  <a:pt x="150" y="23"/>
                  <a:pt x="150" y="23"/>
                  <a:pt x="150" y="23"/>
                </a:cubicBezTo>
                <a:cubicBezTo>
                  <a:pt x="159" y="23"/>
                  <a:pt x="159" y="23"/>
                  <a:pt x="159" y="23"/>
                </a:cubicBezTo>
                <a:cubicBezTo>
                  <a:pt x="174" y="77"/>
                  <a:pt x="174" y="77"/>
                  <a:pt x="174" y="77"/>
                </a:cubicBezTo>
                <a:cubicBezTo>
                  <a:pt x="175" y="79"/>
                  <a:pt x="175" y="82"/>
                  <a:pt x="175" y="84"/>
                </a:cubicBezTo>
                <a:cubicBezTo>
                  <a:pt x="175" y="84"/>
                  <a:pt x="175" y="84"/>
                  <a:pt x="175" y="84"/>
                </a:cubicBezTo>
                <a:cubicBezTo>
                  <a:pt x="176" y="82"/>
                  <a:pt x="176" y="80"/>
                  <a:pt x="177" y="77"/>
                </a:cubicBezTo>
                <a:cubicBezTo>
                  <a:pt x="193" y="23"/>
                  <a:pt x="193" y="23"/>
                  <a:pt x="193" y="23"/>
                </a:cubicBezTo>
                <a:cubicBezTo>
                  <a:pt x="201" y="23"/>
                  <a:pt x="201" y="23"/>
                  <a:pt x="201" y="23"/>
                </a:cubicBezTo>
                <a:cubicBezTo>
                  <a:pt x="215" y="77"/>
                  <a:pt x="215" y="77"/>
                  <a:pt x="215" y="77"/>
                </a:cubicBezTo>
                <a:cubicBezTo>
                  <a:pt x="216" y="79"/>
                  <a:pt x="216" y="82"/>
                  <a:pt x="217" y="84"/>
                </a:cubicBezTo>
                <a:cubicBezTo>
                  <a:pt x="217" y="84"/>
                  <a:pt x="217" y="84"/>
                  <a:pt x="217" y="84"/>
                </a:cubicBezTo>
                <a:cubicBezTo>
                  <a:pt x="217" y="82"/>
                  <a:pt x="217" y="80"/>
                  <a:pt x="218" y="77"/>
                </a:cubicBezTo>
                <a:cubicBezTo>
                  <a:pt x="233" y="23"/>
                  <a:pt x="233" y="23"/>
                  <a:pt x="233" y="23"/>
                </a:cubicBezTo>
                <a:lnTo>
                  <a:pt x="242" y="23"/>
                </a:lnTo>
                <a:close/>
                <a:moveTo>
                  <a:pt x="257" y="25"/>
                </a:moveTo>
                <a:cubicBezTo>
                  <a:pt x="257" y="26"/>
                  <a:pt x="256" y="28"/>
                  <a:pt x="255" y="29"/>
                </a:cubicBezTo>
                <a:cubicBezTo>
                  <a:pt x="254" y="30"/>
                  <a:pt x="253" y="30"/>
                  <a:pt x="252" y="30"/>
                </a:cubicBezTo>
                <a:cubicBezTo>
                  <a:pt x="250" y="30"/>
                  <a:pt x="249" y="30"/>
                  <a:pt x="248" y="29"/>
                </a:cubicBezTo>
                <a:cubicBezTo>
                  <a:pt x="247" y="28"/>
                  <a:pt x="246" y="27"/>
                  <a:pt x="246" y="25"/>
                </a:cubicBezTo>
                <a:cubicBezTo>
                  <a:pt x="246" y="24"/>
                  <a:pt x="247" y="22"/>
                  <a:pt x="248" y="21"/>
                </a:cubicBezTo>
                <a:cubicBezTo>
                  <a:pt x="249" y="20"/>
                  <a:pt x="250" y="20"/>
                  <a:pt x="252" y="20"/>
                </a:cubicBezTo>
                <a:cubicBezTo>
                  <a:pt x="253" y="20"/>
                  <a:pt x="254" y="20"/>
                  <a:pt x="255" y="21"/>
                </a:cubicBezTo>
                <a:cubicBezTo>
                  <a:pt x="256" y="22"/>
                  <a:pt x="257" y="24"/>
                  <a:pt x="257" y="25"/>
                </a:cubicBezTo>
                <a:close/>
                <a:moveTo>
                  <a:pt x="255" y="93"/>
                </a:moveTo>
                <a:cubicBezTo>
                  <a:pt x="247" y="93"/>
                  <a:pt x="247" y="93"/>
                  <a:pt x="247" y="93"/>
                </a:cubicBezTo>
                <a:cubicBezTo>
                  <a:pt x="247" y="43"/>
                  <a:pt x="247" y="43"/>
                  <a:pt x="247" y="43"/>
                </a:cubicBezTo>
                <a:cubicBezTo>
                  <a:pt x="255" y="43"/>
                  <a:pt x="255" y="43"/>
                  <a:pt x="255" y="43"/>
                </a:cubicBezTo>
                <a:lnTo>
                  <a:pt x="255" y="93"/>
                </a:lnTo>
                <a:close/>
                <a:moveTo>
                  <a:pt x="310" y="93"/>
                </a:moveTo>
                <a:cubicBezTo>
                  <a:pt x="302" y="93"/>
                  <a:pt x="302" y="93"/>
                  <a:pt x="302" y="93"/>
                </a:cubicBezTo>
                <a:cubicBezTo>
                  <a:pt x="302" y="65"/>
                  <a:pt x="302" y="65"/>
                  <a:pt x="302" y="65"/>
                </a:cubicBezTo>
                <a:cubicBezTo>
                  <a:pt x="302" y="54"/>
                  <a:pt x="298" y="49"/>
                  <a:pt x="290" y="49"/>
                </a:cubicBezTo>
                <a:cubicBezTo>
                  <a:pt x="286" y="49"/>
                  <a:pt x="282" y="50"/>
                  <a:pt x="280" y="53"/>
                </a:cubicBezTo>
                <a:cubicBezTo>
                  <a:pt x="277" y="56"/>
                  <a:pt x="276" y="60"/>
                  <a:pt x="276" y="65"/>
                </a:cubicBezTo>
                <a:cubicBezTo>
                  <a:pt x="276" y="93"/>
                  <a:pt x="276" y="93"/>
                  <a:pt x="276" y="93"/>
                </a:cubicBezTo>
                <a:cubicBezTo>
                  <a:pt x="268" y="93"/>
                  <a:pt x="268" y="93"/>
                  <a:pt x="268" y="93"/>
                </a:cubicBezTo>
                <a:cubicBezTo>
                  <a:pt x="268" y="43"/>
                  <a:pt x="268" y="43"/>
                  <a:pt x="268" y="43"/>
                </a:cubicBezTo>
                <a:cubicBezTo>
                  <a:pt x="276" y="43"/>
                  <a:pt x="276" y="43"/>
                  <a:pt x="276" y="43"/>
                </a:cubicBezTo>
                <a:cubicBezTo>
                  <a:pt x="276" y="51"/>
                  <a:pt x="276" y="51"/>
                  <a:pt x="276" y="51"/>
                </a:cubicBezTo>
                <a:cubicBezTo>
                  <a:pt x="276" y="51"/>
                  <a:pt x="276" y="51"/>
                  <a:pt x="276" y="51"/>
                </a:cubicBezTo>
                <a:cubicBezTo>
                  <a:pt x="280" y="45"/>
                  <a:pt x="285" y="42"/>
                  <a:pt x="293" y="42"/>
                </a:cubicBezTo>
                <a:cubicBezTo>
                  <a:pt x="298" y="42"/>
                  <a:pt x="302" y="44"/>
                  <a:pt x="305" y="47"/>
                </a:cubicBezTo>
                <a:cubicBezTo>
                  <a:pt x="308" y="51"/>
                  <a:pt x="310" y="56"/>
                  <a:pt x="310" y="63"/>
                </a:cubicBezTo>
                <a:lnTo>
                  <a:pt x="310" y="93"/>
                </a:lnTo>
                <a:close/>
                <a:moveTo>
                  <a:pt x="364" y="93"/>
                </a:moveTo>
                <a:cubicBezTo>
                  <a:pt x="356" y="93"/>
                  <a:pt x="356" y="93"/>
                  <a:pt x="356" y="93"/>
                </a:cubicBezTo>
                <a:cubicBezTo>
                  <a:pt x="356" y="85"/>
                  <a:pt x="356" y="85"/>
                  <a:pt x="356" y="85"/>
                </a:cubicBezTo>
                <a:cubicBezTo>
                  <a:pt x="356" y="85"/>
                  <a:pt x="356" y="85"/>
                  <a:pt x="356" y="85"/>
                </a:cubicBezTo>
                <a:cubicBezTo>
                  <a:pt x="352" y="91"/>
                  <a:pt x="346" y="95"/>
                  <a:pt x="339" y="95"/>
                </a:cubicBezTo>
                <a:cubicBezTo>
                  <a:pt x="332" y="95"/>
                  <a:pt x="327" y="92"/>
                  <a:pt x="324" y="88"/>
                </a:cubicBezTo>
                <a:cubicBezTo>
                  <a:pt x="320" y="84"/>
                  <a:pt x="318" y="77"/>
                  <a:pt x="318" y="69"/>
                </a:cubicBezTo>
                <a:cubicBezTo>
                  <a:pt x="318" y="61"/>
                  <a:pt x="320" y="54"/>
                  <a:pt x="324" y="49"/>
                </a:cubicBezTo>
                <a:cubicBezTo>
                  <a:pt x="328" y="44"/>
                  <a:pt x="334" y="42"/>
                  <a:pt x="341" y="42"/>
                </a:cubicBezTo>
                <a:cubicBezTo>
                  <a:pt x="348" y="42"/>
                  <a:pt x="353" y="45"/>
                  <a:pt x="356" y="50"/>
                </a:cubicBezTo>
                <a:cubicBezTo>
                  <a:pt x="356" y="50"/>
                  <a:pt x="356" y="50"/>
                  <a:pt x="356" y="50"/>
                </a:cubicBezTo>
                <a:cubicBezTo>
                  <a:pt x="356" y="19"/>
                  <a:pt x="356" y="19"/>
                  <a:pt x="356" y="19"/>
                </a:cubicBezTo>
                <a:cubicBezTo>
                  <a:pt x="364" y="19"/>
                  <a:pt x="364" y="19"/>
                  <a:pt x="364" y="19"/>
                </a:cubicBezTo>
                <a:lnTo>
                  <a:pt x="364" y="93"/>
                </a:lnTo>
                <a:close/>
                <a:moveTo>
                  <a:pt x="356" y="71"/>
                </a:moveTo>
                <a:cubicBezTo>
                  <a:pt x="356" y="63"/>
                  <a:pt x="356" y="63"/>
                  <a:pt x="356" y="63"/>
                </a:cubicBezTo>
                <a:cubicBezTo>
                  <a:pt x="356" y="59"/>
                  <a:pt x="355" y="56"/>
                  <a:pt x="352" y="53"/>
                </a:cubicBezTo>
                <a:cubicBezTo>
                  <a:pt x="349" y="50"/>
                  <a:pt x="346" y="49"/>
                  <a:pt x="342" y="49"/>
                </a:cubicBezTo>
                <a:cubicBezTo>
                  <a:pt x="337" y="49"/>
                  <a:pt x="333" y="51"/>
                  <a:pt x="330" y="54"/>
                </a:cubicBezTo>
                <a:cubicBezTo>
                  <a:pt x="327" y="58"/>
                  <a:pt x="326" y="63"/>
                  <a:pt x="326" y="69"/>
                </a:cubicBezTo>
                <a:cubicBezTo>
                  <a:pt x="326" y="75"/>
                  <a:pt x="327" y="80"/>
                  <a:pt x="330" y="83"/>
                </a:cubicBezTo>
                <a:cubicBezTo>
                  <a:pt x="333" y="86"/>
                  <a:pt x="337" y="88"/>
                  <a:pt x="341" y="88"/>
                </a:cubicBezTo>
                <a:cubicBezTo>
                  <a:pt x="345" y="88"/>
                  <a:pt x="349" y="86"/>
                  <a:pt x="352" y="83"/>
                </a:cubicBezTo>
                <a:cubicBezTo>
                  <a:pt x="355" y="80"/>
                  <a:pt x="356" y="76"/>
                  <a:pt x="356" y="71"/>
                </a:cubicBezTo>
                <a:close/>
                <a:moveTo>
                  <a:pt x="424" y="68"/>
                </a:moveTo>
                <a:cubicBezTo>
                  <a:pt x="424" y="76"/>
                  <a:pt x="422" y="83"/>
                  <a:pt x="417" y="87"/>
                </a:cubicBezTo>
                <a:cubicBezTo>
                  <a:pt x="413" y="92"/>
                  <a:pt x="407" y="95"/>
                  <a:pt x="399" y="95"/>
                </a:cubicBezTo>
                <a:cubicBezTo>
                  <a:pt x="392" y="95"/>
                  <a:pt x="386" y="92"/>
                  <a:pt x="381" y="87"/>
                </a:cubicBezTo>
                <a:cubicBezTo>
                  <a:pt x="377" y="83"/>
                  <a:pt x="375" y="77"/>
                  <a:pt x="375" y="69"/>
                </a:cubicBezTo>
                <a:cubicBezTo>
                  <a:pt x="375" y="60"/>
                  <a:pt x="377" y="53"/>
                  <a:pt x="382" y="49"/>
                </a:cubicBezTo>
                <a:cubicBezTo>
                  <a:pt x="387" y="44"/>
                  <a:pt x="393" y="42"/>
                  <a:pt x="400" y="42"/>
                </a:cubicBezTo>
                <a:cubicBezTo>
                  <a:pt x="408" y="42"/>
                  <a:pt x="414" y="44"/>
                  <a:pt x="418" y="49"/>
                </a:cubicBezTo>
                <a:cubicBezTo>
                  <a:pt x="422" y="53"/>
                  <a:pt x="424" y="60"/>
                  <a:pt x="424" y="68"/>
                </a:cubicBezTo>
                <a:close/>
                <a:moveTo>
                  <a:pt x="416" y="68"/>
                </a:moveTo>
                <a:cubicBezTo>
                  <a:pt x="416" y="62"/>
                  <a:pt x="415" y="57"/>
                  <a:pt x="412" y="54"/>
                </a:cubicBezTo>
                <a:cubicBezTo>
                  <a:pt x="409" y="50"/>
                  <a:pt x="405" y="49"/>
                  <a:pt x="400" y="49"/>
                </a:cubicBezTo>
                <a:cubicBezTo>
                  <a:pt x="395" y="49"/>
                  <a:pt x="391" y="50"/>
                  <a:pt x="388" y="54"/>
                </a:cubicBezTo>
                <a:cubicBezTo>
                  <a:pt x="384" y="57"/>
                  <a:pt x="383" y="62"/>
                  <a:pt x="383" y="69"/>
                </a:cubicBezTo>
                <a:cubicBezTo>
                  <a:pt x="383" y="75"/>
                  <a:pt x="384" y="79"/>
                  <a:pt x="387" y="83"/>
                </a:cubicBezTo>
                <a:cubicBezTo>
                  <a:pt x="391" y="86"/>
                  <a:pt x="395" y="88"/>
                  <a:pt x="400" y="88"/>
                </a:cubicBezTo>
                <a:cubicBezTo>
                  <a:pt x="405" y="88"/>
                  <a:pt x="409" y="86"/>
                  <a:pt x="412" y="83"/>
                </a:cubicBezTo>
                <a:cubicBezTo>
                  <a:pt x="415" y="79"/>
                  <a:pt x="416" y="75"/>
                  <a:pt x="416" y="68"/>
                </a:cubicBezTo>
                <a:close/>
                <a:moveTo>
                  <a:pt x="496" y="43"/>
                </a:moveTo>
                <a:cubicBezTo>
                  <a:pt x="481" y="93"/>
                  <a:pt x="481" y="93"/>
                  <a:pt x="481" y="93"/>
                </a:cubicBezTo>
                <a:cubicBezTo>
                  <a:pt x="473" y="93"/>
                  <a:pt x="473" y="93"/>
                  <a:pt x="473" y="93"/>
                </a:cubicBezTo>
                <a:cubicBezTo>
                  <a:pt x="462" y="57"/>
                  <a:pt x="462" y="57"/>
                  <a:pt x="462" y="57"/>
                </a:cubicBezTo>
                <a:cubicBezTo>
                  <a:pt x="462" y="56"/>
                  <a:pt x="462" y="55"/>
                  <a:pt x="462" y="53"/>
                </a:cubicBezTo>
                <a:cubicBezTo>
                  <a:pt x="461" y="53"/>
                  <a:pt x="461" y="53"/>
                  <a:pt x="461" y="53"/>
                </a:cubicBezTo>
                <a:cubicBezTo>
                  <a:pt x="461" y="54"/>
                  <a:pt x="461" y="55"/>
                  <a:pt x="460" y="57"/>
                </a:cubicBezTo>
                <a:cubicBezTo>
                  <a:pt x="449" y="93"/>
                  <a:pt x="449" y="93"/>
                  <a:pt x="449" y="93"/>
                </a:cubicBezTo>
                <a:cubicBezTo>
                  <a:pt x="441" y="93"/>
                  <a:pt x="441" y="93"/>
                  <a:pt x="441" y="93"/>
                </a:cubicBezTo>
                <a:cubicBezTo>
                  <a:pt x="426" y="43"/>
                  <a:pt x="426" y="43"/>
                  <a:pt x="426" y="43"/>
                </a:cubicBezTo>
                <a:cubicBezTo>
                  <a:pt x="434" y="43"/>
                  <a:pt x="434" y="43"/>
                  <a:pt x="434" y="43"/>
                </a:cubicBezTo>
                <a:cubicBezTo>
                  <a:pt x="445" y="81"/>
                  <a:pt x="445" y="81"/>
                  <a:pt x="445" y="81"/>
                </a:cubicBezTo>
                <a:cubicBezTo>
                  <a:pt x="445" y="82"/>
                  <a:pt x="445" y="84"/>
                  <a:pt x="445" y="85"/>
                </a:cubicBezTo>
                <a:cubicBezTo>
                  <a:pt x="446" y="85"/>
                  <a:pt x="446" y="85"/>
                  <a:pt x="446" y="85"/>
                </a:cubicBezTo>
                <a:cubicBezTo>
                  <a:pt x="446" y="84"/>
                  <a:pt x="446" y="83"/>
                  <a:pt x="447" y="81"/>
                </a:cubicBezTo>
                <a:cubicBezTo>
                  <a:pt x="458" y="43"/>
                  <a:pt x="458" y="43"/>
                  <a:pt x="458" y="43"/>
                </a:cubicBezTo>
                <a:cubicBezTo>
                  <a:pt x="466" y="43"/>
                  <a:pt x="466" y="43"/>
                  <a:pt x="466" y="43"/>
                </a:cubicBezTo>
                <a:cubicBezTo>
                  <a:pt x="476" y="81"/>
                  <a:pt x="476" y="81"/>
                  <a:pt x="476" y="81"/>
                </a:cubicBezTo>
                <a:cubicBezTo>
                  <a:pt x="476" y="82"/>
                  <a:pt x="477" y="84"/>
                  <a:pt x="477" y="86"/>
                </a:cubicBezTo>
                <a:cubicBezTo>
                  <a:pt x="477" y="86"/>
                  <a:pt x="477" y="86"/>
                  <a:pt x="477" y="86"/>
                </a:cubicBezTo>
                <a:cubicBezTo>
                  <a:pt x="477" y="84"/>
                  <a:pt x="477" y="83"/>
                  <a:pt x="478" y="81"/>
                </a:cubicBezTo>
                <a:cubicBezTo>
                  <a:pt x="488" y="43"/>
                  <a:pt x="488" y="43"/>
                  <a:pt x="488" y="43"/>
                </a:cubicBezTo>
                <a:lnTo>
                  <a:pt x="496" y="43"/>
                </a:lnTo>
                <a:close/>
                <a:moveTo>
                  <a:pt x="530" y="80"/>
                </a:moveTo>
                <a:cubicBezTo>
                  <a:pt x="530" y="84"/>
                  <a:pt x="529" y="88"/>
                  <a:pt x="526" y="90"/>
                </a:cubicBezTo>
                <a:cubicBezTo>
                  <a:pt x="522" y="93"/>
                  <a:pt x="518" y="95"/>
                  <a:pt x="512" y="95"/>
                </a:cubicBezTo>
                <a:cubicBezTo>
                  <a:pt x="507" y="95"/>
                  <a:pt x="503" y="94"/>
                  <a:pt x="499" y="92"/>
                </a:cubicBezTo>
                <a:cubicBezTo>
                  <a:pt x="499" y="83"/>
                  <a:pt x="499" y="83"/>
                  <a:pt x="499" y="83"/>
                </a:cubicBezTo>
                <a:cubicBezTo>
                  <a:pt x="503" y="86"/>
                  <a:pt x="508" y="88"/>
                  <a:pt x="512" y="88"/>
                </a:cubicBezTo>
                <a:cubicBezTo>
                  <a:pt x="519" y="88"/>
                  <a:pt x="522" y="85"/>
                  <a:pt x="522" y="81"/>
                </a:cubicBezTo>
                <a:cubicBezTo>
                  <a:pt x="522" y="79"/>
                  <a:pt x="521" y="77"/>
                  <a:pt x="520" y="76"/>
                </a:cubicBezTo>
                <a:cubicBezTo>
                  <a:pt x="518" y="75"/>
                  <a:pt x="516" y="73"/>
                  <a:pt x="512" y="71"/>
                </a:cubicBezTo>
                <a:cubicBezTo>
                  <a:pt x="507" y="69"/>
                  <a:pt x="504" y="68"/>
                  <a:pt x="503" y="66"/>
                </a:cubicBezTo>
                <a:cubicBezTo>
                  <a:pt x="500" y="63"/>
                  <a:pt x="499" y="60"/>
                  <a:pt x="499" y="56"/>
                </a:cubicBezTo>
                <a:cubicBezTo>
                  <a:pt x="499" y="52"/>
                  <a:pt x="501" y="49"/>
                  <a:pt x="504" y="46"/>
                </a:cubicBezTo>
                <a:cubicBezTo>
                  <a:pt x="508" y="43"/>
                  <a:pt x="512" y="42"/>
                  <a:pt x="517" y="42"/>
                </a:cubicBezTo>
                <a:cubicBezTo>
                  <a:pt x="521" y="42"/>
                  <a:pt x="525" y="43"/>
                  <a:pt x="528" y="44"/>
                </a:cubicBezTo>
                <a:cubicBezTo>
                  <a:pt x="528" y="52"/>
                  <a:pt x="528" y="52"/>
                  <a:pt x="528" y="52"/>
                </a:cubicBezTo>
                <a:cubicBezTo>
                  <a:pt x="525" y="50"/>
                  <a:pt x="521" y="49"/>
                  <a:pt x="517" y="49"/>
                </a:cubicBezTo>
                <a:cubicBezTo>
                  <a:pt x="514" y="49"/>
                  <a:pt x="512" y="49"/>
                  <a:pt x="510" y="51"/>
                </a:cubicBezTo>
                <a:cubicBezTo>
                  <a:pt x="509" y="52"/>
                  <a:pt x="508" y="54"/>
                  <a:pt x="508" y="56"/>
                </a:cubicBezTo>
                <a:cubicBezTo>
                  <a:pt x="508" y="58"/>
                  <a:pt x="508" y="60"/>
                  <a:pt x="510" y="61"/>
                </a:cubicBezTo>
                <a:cubicBezTo>
                  <a:pt x="511" y="62"/>
                  <a:pt x="513" y="64"/>
                  <a:pt x="517" y="65"/>
                </a:cubicBezTo>
                <a:cubicBezTo>
                  <a:pt x="522" y="67"/>
                  <a:pt x="525" y="69"/>
                  <a:pt x="527" y="71"/>
                </a:cubicBezTo>
                <a:cubicBezTo>
                  <a:pt x="529" y="73"/>
                  <a:pt x="530" y="76"/>
                  <a:pt x="530" y="80"/>
                </a:cubicBezTo>
                <a:close/>
                <a:moveTo>
                  <a:pt x="615" y="93"/>
                </a:moveTo>
                <a:cubicBezTo>
                  <a:pt x="605" y="93"/>
                  <a:pt x="605" y="93"/>
                  <a:pt x="605" y="93"/>
                </a:cubicBezTo>
                <a:cubicBezTo>
                  <a:pt x="598" y="74"/>
                  <a:pt x="598" y="74"/>
                  <a:pt x="598" y="74"/>
                </a:cubicBezTo>
                <a:cubicBezTo>
                  <a:pt x="568" y="74"/>
                  <a:pt x="568" y="74"/>
                  <a:pt x="568" y="74"/>
                </a:cubicBezTo>
                <a:cubicBezTo>
                  <a:pt x="561" y="93"/>
                  <a:pt x="561" y="93"/>
                  <a:pt x="561" y="93"/>
                </a:cubicBezTo>
                <a:cubicBezTo>
                  <a:pt x="552" y="93"/>
                  <a:pt x="552" y="93"/>
                  <a:pt x="552" y="93"/>
                </a:cubicBezTo>
                <a:cubicBezTo>
                  <a:pt x="579" y="23"/>
                  <a:pt x="579" y="23"/>
                  <a:pt x="579" y="23"/>
                </a:cubicBezTo>
                <a:cubicBezTo>
                  <a:pt x="587" y="23"/>
                  <a:pt x="587" y="23"/>
                  <a:pt x="587" y="23"/>
                </a:cubicBezTo>
                <a:lnTo>
                  <a:pt x="615" y="93"/>
                </a:lnTo>
                <a:close/>
                <a:moveTo>
                  <a:pt x="595" y="66"/>
                </a:moveTo>
                <a:cubicBezTo>
                  <a:pt x="584" y="36"/>
                  <a:pt x="584" y="36"/>
                  <a:pt x="584" y="36"/>
                </a:cubicBezTo>
                <a:cubicBezTo>
                  <a:pt x="584" y="35"/>
                  <a:pt x="583" y="34"/>
                  <a:pt x="583" y="31"/>
                </a:cubicBezTo>
                <a:cubicBezTo>
                  <a:pt x="583" y="31"/>
                  <a:pt x="583" y="31"/>
                  <a:pt x="583" y="31"/>
                </a:cubicBezTo>
                <a:cubicBezTo>
                  <a:pt x="582" y="33"/>
                  <a:pt x="582" y="35"/>
                  <a:pt x="582" y="36"/>
                </a:cubicBezTo>
                <a:cubicBezTo>
                  <a:pt x="571" y="66"/>
                  <a:pt x="571" y="66"/>
                  <a:pt x="571" y="66"/>
                </a:cubicBezTo>
                <a:lnTo>
                  <a:pt x="595" y="66"/>
                </a:lnTo>
                <a:close/>
                <a:moveTo>
                  <a:pt x="659" y="45"/>
                </a:moveTo>
                <a:cubicBezTo>
                  <a:pt x="629" y="87"/>
                  <a:pt x="629" y="87"/>
                  <a:pt x="629" y="87"/>
                </a:cubicBezTo>
                <a:cubicBezTo>
                  <a:pt x="659" y="87"/>
                  <a:pt x="659" y="87"/>
                  <a:pt x="659" y="87"/>
                </a:cubicBezTo>
                <a:cubicBezTo>
                  <a:pt x="659" y="93"/>
                  <a:pt x="659" y="93"/>
                  <a:pt x="659" y="93"/>
                </a:cubicBezTo>
                <a:cubicBezTo>
                  <a:pt x="617" y="93"/>
                  <a:pt x="617" y="93"/>
                  <a:pt x="617" y="93"/>
                </a:cubicBezTo>
                <a:cubicBezTo>
                  <a:pt x="617" y="91"/>
                  <a:pt x="617" y="91"/>
                  <a:pt x="617" y="91"/>
                </a:cubicBezTo>
                <a:cubicBezTo>
                  <a:pt x="647" y="50"/>
                  <a:pt x="647" y="50"/>
                  <a:pt x="647" y="50"/>
                </a:cubicBezTo>
                <a:cubicBezTo>
                  <a:pt x="620" y="50"/>
                  <a:pt x="620" y="50"/>
                  <a:pt x="620" y="50"/>
                </a:cubicBezTo>
                <a:cubicBezTo>
                  <a:pt x="620" y="43"/>
                  <a:pt x="620" y="43"/>
                  <a:pt x="620" y="43"/>
                </a:cubicBezTo>
                <a:cubicBezTo>
                  <a:pt x="659" y="43"/>
                  <a:pt x="659" y="43"/>
                  <a:pt x="659" y="43"/>
                </a:cubicBezTo>
                <a:lnTo>
                  <a:pt x="659" y="45"/>
                </a:lnTo>
                <a:close/>
                <a:moveTo>
                  <a:pt x="706" y="93"/>
                </a:moveTo>
                <a:cubicBezTo>
                  <a:pt x="698" y="93"/>
                  <a:pt x="698" y="93"/>
                  <a:pt x="698" y="93"/>
                </a:cubicBezTo>
                <a:cubicBezTo>
                  <a:pt x="698" y="85"/>
                  <a:pt x="698" y="85"/>
                  <a:pt x="698" y="85"/>
                </a:cubicBezTo>
                <a:cubicBezTo>
                  <a:pt x="698" y="85"/>
                  <a:pt x="698" y="85"/>
                  <a:pt x="698" y="85"/>
                </a:cubicBezTo>
                <a:cubicBezTo>
                  <a:pt x="694" y="92"/>
                  <a:pt x="689" y="95"/>
                  <a:pt x="682" y="95"/>
                </a:cubicBezTo>
                <a:cubicBezTo>
                  <a:pt x="670" y="95"/>
                  <a:pt x="664" y="88"/>
                  <a:pt x="664" y="73"/>
                </a:cubicBezTo>
                <a:cubicBezTo>
                  <a:pt x="664" y="43"/>
                  <a:pt x="664" y="43"/>
                  <a:pt x="664" y="43"/>
                </a:cubicBezTo>
                <a:cubicBezTo>
                  <a:pt x="672" y="43"/>
                  <a:pt x="672" y="43"/>
                  <a:pt x="672" y="43"/>
                </a:cubicBezTo>
                <a:cubicBezTo>
                  <a:pt x="672" y="72"/>
                  <a:pt x="672" y="72"/>
                  <a:pt x="672" y="72"/>
                </a:cubicBezTo>
                <a:cubicBezTo>
                  <a:pt x="672" y="83"/>
                  <a:pt x="676" y="88"/>
                  <a:pt x="685" y="88"/>
                </a:cubicBezTo>
                <a:cubicBezTo>
                  <a:pt x="688" y="88"/>
                  <a:pt x="692" y="86"/>
                  <a:pt x="694" y="84"/>
                </a:cubicBezTo>
                <a:cubicBezTo>
                  <a:pt x="697" y="81"/>
                  <a:pt x="698" y="77"/>
                  <a:pt x="698" y="72"/>
                </a:cubicBezTo>
                <a:cubicBezTo>
                  <a:pt x="698" y="43"/>
                  <a:pt x="698" y="43"/>
                  <a:pt x="698" y="43"/>
                </a:cubicBezTo>
                <a:cubicBezTo>
                  <a:pt x="706" y="43"/>
                  <a:pt x="706" y="43"/>
                  <a:pt x="706" y="43"/>
                </a:cubicBezTo>
                <a:lnTo>
                  <a:pt x="706" y="93"/>
                </a:lnTo>
                <a:close/>
                <a:moveTo>
                  <a:pt x="745" y="51"/>
                </a:moveTo>
                <a:cubicBezTo>
                  <a:pt x="743" y="50"/>
                  <a:pt x="741" y="50"/>
                  <a:pt x="739" y="50"/>
                </a:cubicBezTo>
                <a:cubicBezTo>
                  <a:pt x="735" y="50"/>
                  <a:pt x="733" y="51"/>
                  <a:pt x="730" y="54"/>
                </a:cubicBezTo>
                <a:cubicBezTo>
                  <a:pt x="728" y="57"/>
                  <a:pt x="726" y="62"/>
                  <a:pt x="726" y="68"/>
                </a:cubicBezTo>
                <a:cubicBezTo>
                  <a:pt x="726" y="93"/>
                  <a:pt x="726" y="93"/>
                  <a:pt x="726" y="93"/>
                </a:cubicBezTo>
                <a:cubicBezTo>
                  <a:pt x="718" y="93"/>
                  <a:pt x="718" y="93"/>
                  <a:pt x="718" y="93"/>
                </a:cubicBezTo>
                <a:cubicBezTo>
                  <a:pt x="718" y="43"/>
                  <a:pt x="718" y="43"/>
                  <a:pt x="718" y="43"/>
                </a:cubicBezTo>
                <a:cubicBezTo>
                  <a:pt x="726" y="43"/>
                  <a:pt x="726" y="43"/>
                  <a:pt x="726" y="43"/>
                </a:cubicBezTo>
                <a:cubicBezTo>
                  <a:pt x="726" y="53"/>
                  <a:pt x="726" y="53"/>
                  <a:pt x="726" y="53"/>
                </a:cubicBezTo>
                <a:cubicBezTo>
                  <a:pt x="727" y="53"/>
                  <a:pt x="727" y="53"/>
                  <a:pt x="727" y="53"/>
                </a:cubicBezTo>
                <a:cubicBezTo>
                  <a:pt x="728" y="50"/>
                  <a:pt x="730" y="47"/>
                  <a:pt x="732" y="45"/>
                </a:cubicBezTo>
                <a:cubicBezTo>
                  <a:pt x="734" y="43"/>
                  <a:pt x="737" y="42"/>
                  <a:pt x="740" y="42"/>
                </a:cubicBezTo>
                <a:cubicBezTo>
                  <a:pt x="742" y="42"/>
                  <a:pt x="744" y="42"/>
                  <a:pt x="745" y="43"/>
                </a:cubicBezTo>
                <a:lnTo>
                  <a:pt x="745" y="51"/>
                </a:lnTo>
                <a:close/>
                <a:moveTo>
                  <a:pt x="790" y="70"/>
                </a:moveTo>
                <a:cubicBezTo>
                  <a:pt x="755" y="70"/>
                  <a:pt x="755" y="70"/>
                  <a:pt x="755" y="70"/>
                </a:cubicBezTo>
                <a:cubicBezTo>
                  <a:pt x="755" y="76"/>
                  <a:pt x="756" y="80"/>
                  <a:pt x="759" y="83"/>
                </a:cubicBezTo>
                <a:cubicBezTo>
                  <a:pt x="762" y="86"/>
                  <a:pt x="766" y="88"/>
                  <a:pt x="771" y="88"/>
                </a:cubicBezTo>
                <a:cubicBezTo>
                  <a:pt x="777" y="88"/>
                  <a:pt x="782" y="86"/>
                  <a:pt x="787" y="82"/>
                </a:cubicBezTo>
                <a:cubicBezTo>
                  <a:pt x="787" y="90"/>
                  <a:pt x="787" y="90"/>
                  <a:pt x="787" y="90"/>
                </a:cubicBezTo>
                <a:cubicBezTo>
                  <a:pt x="782" y="93"/>
                  <a:pt x="777" y="95"/>
                  <a:pt x="769" y="95"/>
                </a:cubicBezTo>
                <a:cubicBezTo>
                  <a:pt x="762" y="95"/>
                  <a:pt x="757" y="93"/>
                  <a:pt x="753" y="88"/>
                </a:cubicBezTo>
                <a:cubicBezTo>
                  <a:pt x="748" y="84"/>
                  <a:pt x="746" y="77"/>
                  <a:pt x="746" y="68"/>
                </a:cubicBezTo>
                <a:cubicBezTo>
                  <a:pt x="746" y="60"/>
                  <a:pt x="749" y="54"/>
                  <a:pt x="753" y="49"/>
                </a:cubicBezTo>
                <a:cubicBezTo>
                  <a:pt x="758" y="44"/>
                  <a:pt x="763" y="42"/>
                  <a:pt x="770" y="42"/>
                </a:cubicBezTo>
                <a:cubicBezTo>
                  <a:pt x="776" y="42"/>
                  <a:pt x="782" y="44"/>
                  <a:pt x="785" y="49"/>
                </a:cubicBezTo>
                <a:cubicBezTo>
                  <a:pt x="789" y="53"/>
                  <a:pt x="790" y="59"/>
                  <a:pt x="790" y="66"/>
                </a:cubicBezTo>
                <a:lnTo>
                  <a:pt x="790" y="70"/>
                </a:lnTo>
                <a:close/>
                <a:moveTo>
                  <a:pt x="782" y="63"/>
                </a:moveTo>
                <a:cubicBezTo>
                  <a:pt x="782" y="59"/>
                  <a:pt x="781" y="55"/>
                  <a:pt x="779" y="53"/>
                </a:cubicBezTo>
                <a:cubicBezTo>
                  <a:pt x="777" y="50"/>
                  <a:pt x="773" y="49"/>
                  <a:pt x="769" y="49"/>
                </a:cubicBezTo>
                <a:cubicBezTo>
                  <a:pt x="766" y="49"/>
                  <a:pt x="762" y="50"/>
                  <a:pt x="760" y="53"/>
                </a:cubicBezTo>
                <a:cubicBezTo>
                  <a:pt x="757" y="55"/>
                  <a:pt x="755" y="59"/>
                  <a:pt x="755" y="63"/>
                </a:cubicBezTo>
                <a:lnTo>
                  <a:pt x="782" y="63"/>
                </a:lnTo>
                <a:close/>
                <a:moveTo>
                  <a:pt x="50" y="57"/>
                </a:moveTo>
                <a:cubicBezTo>
                  <a:pt x="50" y="9"/>
                  <a:pt x="50" y="9"/>
                  <a:pt x="50" y="9"/>
                </a:cubicBezTo>
                <a:cubicBezTo>
                  <a:pt x="0" y="16"/>
                  <a:pt x="0" y="16"/>
                  <a:pt x="0" y="16"/>
                </a:cubicBezTo>
                <a:cubicBezTo>
                  <a:pt x="0" y="57"/>
                  <a:pt x="0" y="57"/>
                  <a:pt x="0" y="57"/>
                </a:cubicBezTo>
                <a:lnTo>
                  <a:pt x="50" y="57"/>
                </a:lnTo>
                <a:close/>
                <a:moveTo>
                  <a:pt x="52" y="57"/>
                </a:moveTo>
                <a:cubicBezTo>
                  <a:pt x="116" y="57"/>
                  <a:pt x="116" y="57"/>
                  <a:pt x="116" y="57"/>
                </a:cubicBezTo>
                <a:cubicBezTo>
                  <a:pt x="116" y="0"/>
                  <a:pt x="116" y="0"/>
                  <a:pt x="116" y="0"/>
                </a:cubicBezTo>
                <a:cubicBezTo>
                  <a:pt x="52" y="9"/>
                  <a:pt x="52" y="9"/>
                  <a:pt x="52" y="9"/>
                </a:cubicBezTo>
                <a:lnTo>
                  <a:pt x="52" y="57"/>
                </a:lnTo>
                <a:close/>
                <a:moveTo>
                  <a:pt x="50" y="59"/>
                </a:moveTo>
                <a:cubicBezTo>
                  <a:pt x="0" y="59"/>
                  <a:pt x="0" y="59"/>
                  <a:pt x="0" y="59"/>
                </a:cubicBezTo>
                <a:cubicBezTo>
                  <a:pt x="0" y="100"/>
                  <a:pt x="0" y="100"/>
                  <a:pt x="0" y="100"/>
                </a:cubicBezTo>
                <a:cubicBezTo>
                  <a:pt x="50" y="107"/>
                  <a:pt x="50" y="107"/>
                  <a:pt x="50" y="107"/>
                </a:cubicBezTo>
                <a:lnTo>
                  <a:pt x="50" y="59"/>
                </a:lnTo>
                <a:close/>
                <a:moveTo>
                  <a:pt x="52" y="59"/>
                </a:moveTo>
                <a:cubicBezTo>
                  <a:pt x="52" y="107"/>
                  <a:pt x="52" y="107"/>
                  <a:pt x="52" y="107"/>
                </a:cubicBezTo>
                <a:cubicBezTo>
                  <a:pt x="116" y="116"/>
                  <a:pt x="116" y="116"/>
                  <a:pt x="116" y="116"/>
                </a:cubicBezTo>
                <a:cubicBezTo>
                  <a:pt x="116" y="59"/>
                  <a:pt x="116" y="59"/>
                  <a:pt x="116" y="59"/>
                </a:cubicBezTo>
                <a:lnTo>
                  <a:pt x="52" y="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4" tIns="45722" rIns="91444" bIns="45722" numCol="1" anchor="t" anchorCtr="0" compatLnSpc="1">
            <a:prstTxWarp prst="textNoShape">
              <a:avLst/>
            </a:prstTxWarp>
          </a:bodyPr>
          <a:lstStyle/>
          <a:p>
            <a:endParaRPr lang="en-US" sz="1765">
              <a:solidFill>
                <a:srgbClr val="505050"/>
              </a:solidFill>
            </a:endParaRPr>
          </a:p>
        </p:txBody>
      </p:sp>
      <p:cxnSp>
        <p:nvCxnSpPr>
          <p:cNvPr id="84" name="Straight Connector 83"/>
          <p:cNvCxnSpPr/>
          <p:nvPr/>
        </p:nvCxnSpPr>
        <p:spPr>
          <a:xfrm flipH="1">
            <a:off x="3597187" y="2957364"/>
            <a:ext cx="3589921" cy="1720663"/>
          </a:xfrm>
          <a:prstGeom prst="line">
            <a:avLst/>
          </a:prstGeom>
          <a:ln w="60325">
            <a:solidFill>
              <a:srgbClr val="92D050"/>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2294540" y="5665176"/>
            <a:ext cx="1921835" cy="532186"/>
          </a:xfrm>
          <a:prstGeom prst="rect">
            <a:avLst/>
          </a:prstGeom>
          <a:noFill/>
        </p:spPr>
        <p:txBody>
          <a:bodyPr wrap="square" lIns="108830" tIns="54414" rIns="108830" bIns="54414" rtlCol="0">
            <a:spAutoFit/>
          </a:bodyPr>
          <a:lstStyle/>
          <a:p>
            <a:pPr algn="ctr"/>
            <a:r>
              <a:rPr lang="en-US" sz="1372" dirty="0">
                <a:solidFill>
                  <a:srgbClr val="EFEFEF"/>
                </a:solidFill>
              </a:rPr>
              <a:t>Window Server </a:t>
            </a:r>
            <a:r>
              <a:rPr lang="en-US" sz="1372" dirty="0" smtClean="0">
                <a:solidFill>
                  <a:srgbClr val="EFEFEF"/>
                </a:solidFill>
              </a:rPr>
              <a:t>or Windows Client</a:t>
            </a:r>
            <a:endParaRPr lang="en-US" sz="1372" dirty="0">
              <a:solidFill>
                <a:srgbClr val="EFEFEF"/>
              </a:solidFill>
            </a:endParaRPr>
          </a:p>
        </p:txBody>
      </p:sp>
      <p:grpSp>
        <p:nvGrpSpPr>
          <p:cNvPr id="33" name="Group 32"/>
          <p:cNvGrpSpPr/>
          <p:nvPr/>
        </p:nvGrpSpPr>
        <p:grpSpPr>
          <a:xfrm>
            <a:off x="525661" y="1137533"/>
            <a:ext cx="722121" cy="762584"/>
            <a:chOff x="252413" y="1214438"/>
            <a:chExt cx="736601" cy="777875"/>
          </a:xfrm>
        </p:grpSpPr>
        <p:sp>
          <p:nvSpPr>
            <p:cNvPr id="29" name="AutoShape 3"/>
            <p:cNvSpPr>
              <a:spLocks noChangeAspect="1" noChangeArrowheads="1" noTextEdit="1"/>
            </p:cNvSpPr>
            <p:nvPr/>
          </p:nvSpPr>
          <p:spPr bwMode="auto">
            <a:xfrm>
              <a:off x="271463" y="1214438"/>
              <a:ext cx="71755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GB" sz="1765">
                <a:solidFill>
                  <a:srgbClr val="505050"/>
                </a:solidFill>
              </a:endParaRPr>
            </a:p>
          </p:txBody>
        </p:sp>
        <p:sp>
          <p:nvSpPr>
            <p:cNvPr id="30" name="Freeform 5"/>
            <p:cNvSpPr>
              <a:spLocks/>
            </p:cNvSpPr>
            <p:nvPr/>
          </p:nvSpPr>
          <p:spPr bwMode="auto">
            <a:xfrm>
              <a:off x="252413" y="1303338"/>
              <a:ext cx="300038" cy="485775"/>
            </a:xfrm>
            <a:custGeom>
              <a:avLst/>
              <a:gdLst>
                <a:gd name="T0" fmla="*/ 295 w 463"/>
                <a:gd name="T1" fmla="*/ 587 h 753"/>
                <a:gd name="T2" fmla="*/ 456 w 463"/>
                <a:gd name="T3" fmla="*/ 349 h 753"/>
                <a:gd name="T4" fmla="*/ 395 w 463"/>
                <a:gd name="T5" fmla="*/ 320 h 753"/>
                <a:gd name="T6" fmla="*/ 463 w 463"/>
                <a:gd name="T7" fmla="*/ 258 h 753"/>
                <a:gd name="T8" fmla="*/ 432 w 463"/>
                <a:gd name="T9" fmla="*/ 121 h 753"/>
                <a:gd name="T10" fmla="*/ 440 w 463"/>
                <a:gd name="T11" fmla="*/ 51 h 753"/>
                <a:gd name="T12" fmla="*/ 320 w 463"/>
                <a:gd name="T13" fmla="*/ 0 h 753"/>
                <a:gd name="T14" fmla="*/ 151 w 463"/>
                <a:gd name="T15" fmla="*/ 169 h 753"/>
                <a:gd name="T16" fmla="*/ 233 w 463"/>
                <a:gd name="T17" fmla="*/ 313 h 753"/>
                <a:gd name="T18" fmla="*/ 58 w 463"/>
                <a:gd name="T19" fmla="*/ 489 h 753"/>
                <a:gd name="T20" fmla="*/ 43 w 463"/>
                <a:gd name="T21" fmla="*/ 662 h 753"/>
                <a:gd name="T22" fmla="*/ 74 w 463"/>
                <a:gd name="T23" fmla="*/ 597 h 753"/>
                <a:gd name="T24" fmla="*/ 83 w 463"/>
                <a:gd name="T25" fmla="*/ 684 h 753"/>
                <a:gd name="T26" fmla="*/ 246 w 463"/>
                <a:gd name="T27" fmla="*/ 753 h 753"/>
                <a:gd name="T28" fmla="*/ 295 w 463"/>
                <a:gd name="T29" fmla="*/ 587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3" h="753">
                  <a:moveTo>
                    <a:pt x="295" y="587"/>
                  </a:moveTo>
                  <a:cubicBezTo>
                    <a:pt x="340" y="484"/>
                    <a:pt x="386" y="404"/>
                    <a:pt x="456" y="349"/>
                  </a:cubicBezTo>
                  <a:cubicBezTo>
                    <a:pt x="437" y="337"/>
                    <a:pt x="417" y="327"/>
                    <a:pt x="395" y="320"/>
                  </a:cubicBezTo>
                  <a:cubicBezTo>
                    <a:pt x="423" y="306"/>
                    <a:pt x="447" y="284"/>
                    <a:pt x="463" y="258"/>
                  </a:cubicBezTo>
                  <a:cubicBezTo>
                    <a:pt x="443" y="215"/>
                    <a:pt x="432" y="169"/>
                    <a:pt x="432" y="121"/>
                  </a:cubicBezTo>
                  <a:cubicBezTo>
                    <a:pt x="432" y="97"/>
                    <a:pt x="435" y="73"/>
                    <a:pt x="440" y="51"/>
                  </a:cubicBezTo>
                  <a:cubicBezTo>
                    <a:pt x="410" y="20"/>
                    <a:pt x="367" y="0"/>
                    <a:pt x="320" y="0"/>
                  </a:cubicBezTo>
                  <a:cubicBezTo>
                    <a:pt x="227" y="0"/>
                    <a:pt x="151" y="76"/>
                    <a:pt x="151" y="169"/>
                  </a:cubicBezTo>
                  <a:cubicBezTo>
                    <a:pt x="151" y="230"/>
                    <a:pt x="184" y="284"/>
                    <a:pt x="233" y="313"/>
                  </a:cubicBezTo>
                  <a:cubicBezTo>
                    <a:pt x="149" y="331"/>
                    <a:pt x="105" y="382"/>
                    <a:pt x="58" y="489"/>
                  </a:cubicBezTo>
                  <a:cubicBezTo>
                    <a:pt x="0" y="625"/>
                    <a:pt x="43" y="662"/>
                    <a:pt x="43" y="662"/>
                  </a:cubicBezTo>
                  <a:cubicBezTo>
                    <a:pt x="74" y="597"/>
                    <a:pt x="74" y="597"/>
                    <a:pt x="74" y="597"/>
                  </a:cubicBezTo>
                  <a:cubicBezTo>
                    <a:pt x="83" y="684"/>
                    <a:pt x="83" y="684"/>
                    <a:pt x="83" y="684"/>
                  </a:cubicBezTo>
                  <a:cubicBezTo>
                    <a:pt x="83" y="684"/>
                    <a:pt x="126" y="736"/>
                    <a:pt x="246" y="753"/>
                  </a:cubicBezTo>
                  <a:cubicBezTo>
                    <a:pt x="251" y="709"/>
                    <a:pt x="266" y="654"/>
                    <a:pt x="295" y="58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GB" sz="1765">
                <a:solidFill>
                  <a:srgbClr val="505050"/>
                </a:solidFill>
              </a:endParaRPr>
            </a:p>
          </p:txBody>
        </p:sp>
        <p:sp>
          <p:nvSpPr>
            <p:cNvPr id="32" name="Freeform 6"/>
            <p:cNvSpPr>
              <a:spLocks/>
            </p:cNvSpPr>
            <p:nvPr/>
          </p:nvSpPr>
          <p:spPr bwMode="auto">
            <a:xfrm>
              <a:off x="422276" y="1214438"/>
              <a:ext cx="566738" cy="777875"/>
            </a:xfrm>
            <a:custGeom>
              <a:avLst/>
              <a:gdLst>
                <a:gd name="T0" fmla="*/ 606 w 877"/>
                <a:gd name="T1" fmla="*/ 490 h 1206"/>
                <a:gd name="T2" fmla="*/ 749 w 877"/>
                <a:gd name="T3" fmla="*/ 259 h 1206"/>
                <a:gd name="T4" fmla="*/ 491 w 877"/>
                <a:gd name="T5" fmla="*/ 0 h 1206"/>
                <a:gd name="T6" fmla="*/ 232 w 877"/>
                <a:gd name="T7" fmla="*/ 259 h 1206"/>
                <a:gd name="T8" fmla="*/ 358 w 877"/>
                <a:gd name="T9" fmla="*/ 481 h 1206"/>
                <a:gd name="T10" fmla="*/ 90 w 877"/>
                <a:gd name="T11" fmla="*/ 750 h 1206"/>
                <a:gd name="T12" fmla="*/ 66 w 877"/>
                <a:gd name="T13" fmla="*/ 1016 h 1206"/>
                <a:gd name="T14" fmla="*/ 113 w 877"/>
                <a:gd name="T15" fmla="*/ 916 h 1206"/>
                <a:gd name="T16" fmla="*/ 128 w 877"/>
                <a:gd name="T17" fmla="*/ 1049 h 1206"/>
                <a:gd name="T18" fmla="*/ 422 w 877"/>
                <a:gd name="T19" fmla="*/ 1161 h 1206"/>
                <a:gd name="T20" fmla="*/ 877 w 877"/>
                <a:gd name="T21" fmla="*/ 916 h 1206"/>
                <a:gd name="T22" fmla="*/ 606 w 877"/>
                <a:gd name="T23" fmla="*/ 490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77" h="1206">
                  <a:moveTo>
                    <a:pt x="606" y="490"/>
                  </a:moveTo>
                  <a:cubicBezTo>
                    <a:pt x="691" y="448"/>
                    <a:pt x="749" y="360"/>
                    <a:pt x="749" y="259"/>
                  </a:cubicBezTo>
                  <a:cubicBezTo>
                    <a:pt x="749" y="116"/>
                    <a:pt x="634" y="0"/>
                    <a:pt x="491" y="0"/>
                  </a:cubicBezTo>
                  <a:cubicBezTo>
                    <a:pt x="348" y="0"/>
                    <a:pt x="232" y="116"/>
                    <a:pt x="232" y="259"/>
                  </a:cubicBezTo>
                  <a:cubicBezTo>
                    <a:pt x="232" y="353"/>
                    <a:pt x="282" y="435"/>
                    <a:pt x="358" y="481"/>
                  </a:cubicBezTo>
                  <a:cubicBezTo>
                    <a:pt x="228" y="507"/>
                    <a:pt x="160" y="586"/>
                    <a:pt x="90" y="750"/>
                  </a:cubicBezTo>
                  <a:cubicBezTo>
                    <a:pt x="0" y="959"/>
                    <a:pt x="66" y="1016"/>
                    <a:pt x="66" y="1016"/>
                  </a:cubicBezTo>
                  <a:cubicBezTo>
                    <a:pt x="113" y="916"/>
                    <a:pt x="113" y="916"/>
                    <a:pt x="113" y="916"/>
                  </a:cubicBezTo>
                  <a:cubicBezTo>
                    <a:pt x="128" y="1049"/>
                    <a:pt x="128" y="1049"/>
                    <a:pt x="128" y="1049"/>
                  </a:cubicBezTo>
                  <a:cubicBezTo>
                    <a:pt x="128" y="1049"/>
                    <a:pt x="204" y="1142"/>
                    <a:pt x="422" y="1161"/>
                  </a:cubicBezTo>
                  <a:cubicBezTo>
                    <a:pt x="654" y="1181"/>
                    <a:pt x="877" y="1206"/>
                    <a:pt x="877" y="916"/>
                  </a:cubicBezTo>
                  <a:cubicBezTo>
                    <a:pt x="877" y="687"/>
                    <a:pt x="761" y="541"/>
                    <a:pt x="606" y="49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GB" sz="1765">
                <a:solidFill>
                  <a:srgbClr val="505050"/>
                </a:solidFill>
              </a:endParaRPr>
            </a:p>
          </p:txBody>
        </p:sp>
      </p:grpSp>
      <p:pic>
        <p:nvPicPr>
          <p:cNvPr id="1031"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80147" y="1270859"/>
            <a:ext cx="1599569" cy="1440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7" name="Straight Connector 96"/>
          <p:cNvCxnSpPr/>
          <p:nvPr/>
        </p:nvCxnSpPr>
        <p:spPr>
          <a:xfrm rot="10800000" flipV="1">
            <a:off x="3603642" y="3509158"/>
            <a:ext cx="5547656" cy="1759771"/>
          </a:xfrm>
          <a:prstGeom prst="bentConnector3">
            <a:avLst>
              <a:gd name="adj1" fmla="val -271"/>
            </a:avLst>
          </a:prstGeom>
          <a:ln w="60325">
            <a:solidFill>
              <a:schemeClr val="accent3"/>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sp>
        <p:nvSpPr>
          <p:cNvPr id="104" name="TextBox 103"/>
          <p:cNvSpPr txBox="1"/>
          <p:nvPr/>
        </p:nvSpPr>
        <p:spPr>
          <a:xfrm rot="20018610">
            <a:off x="4106105" y="3290482"/>
            <a:ext cx="3037996" cy="362072"/>
          </a:xfrm>
          <a:prstGeom prst="rect">
            <a:avLst/>
          </a:prstGeom>
          <a:noFill/>
        </p:spPr>
        <p:txBody>
          <a:bodyPr wrap="square" rtlCol="0">
            <a:spAutoFit/>
          </a:bodyPr>
          <a:lstStyle/>
          <a:p>
            <a:pPr algn="ctr"/>
            <a:r>
              <a:rPr lang="en-US" sz="1765" dirty="0">
                <a:solidFill>
                  <a:srgbClr val="92D050"/>
                </a:solidFill>
              </a:rPr>
              <a:t>3. Register and Configure</a:t>
            </a:r>
          </a:p>
        </p:txBody>
      </p:sp>
      <p:cxnSp>
        <p:nvCxnSpPr>
          <p:cNvPr id="106" name="Straight Connector 96"/>
          <p:cNvCxnSpPr/>
          <p:nvPr/>
        </p:nvCxnSpPr>
        <p:spPr>
          <a:xfrm rot="10800000" flipV="1">
            <a:off x="3558857" y="3496045"/>
            <a:ext cx="5940572" cy="2057481"/>
          </a:xfrm>
          <a:prstGeom prst="bentConnector3">
            <a:avLst>
              <a:gd name="adj1" fmla="val -635"/>
            </a:avLst>
          </a:prstGeom>
          <a:ln w="60325">
            <a:solidFill>
              <a:schemeClr val="accent3"/>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sp>
        <p:nvSpPr>
          <p:cNvPr id="111" name="TextBox 110"/>
          <p:cNvSpPr txBox="1"/>
          <p:nvPr/>
        </p:nvSpPr>
        <p:spPr>
          <a:xfrm>
            <a:off x="4286220" y="5740573"/>
            <a:ext cx="5213208" cy="381444"/>
          </a:xfrm>
          <a:prstGeom prst="rect">
            <a:avLst/>
          </a:prstGeom>
          <a:noFill/>
        </p:spPr>
        <p:txBody>
          <a:bodyPr wrap="square" lIns="108830" tIns="54414" rIns="108830" bIns="54414" rtlCol="0">
            <a:spAutoFit/>
          </a:bodyPr>
          <a:lstStyle/>
          <a:p>
            <a:pPr algn="ctr"/>
            <a:r>
              <a:rPr lang="en-US" sz="1765" dirty="0">
                <a:solidFill>
                  <a:srgbClr val="F6F6F6"/>
                </a:solidFill>
              </a:rPr>
              <a:t>5. Recover - to the same or a different </a:t>
            </a:r>
            <a:r>
              <a:rPr lang="en-US" sz="1765" dirty="0" smtClean="0">
                <a:solidFill>
                  <a:srgbClr val="F6F6F6"/>
                </a:solidFill>
              </a:rPr>
              <a:t>system </a:t>
            </a:r>
            <a:endParaRPr lang="en-US" sz="1765" dirty="0">
              <a:solidFill>
                <a:srgbClr val="F6F6F6"/>
              </a:solidFill>
            </a:endParaRPr>
          </a:p>
        </p:txBody>
      </p:sp>
      <p:sp>
        <p:nvSpPr>
          <p:cNvPr id="139" name="TextBox 138"/>
          <p:cNvSpPr txBox="1"/>
          <p:nvPr/>
        </p:nvSpPr>
        <p:spPr>
          <a:xfrm>
            <a:off x="4183635" y="5156302"/>
            <a:ext cx="4866799" cy="506901"/>
          </a:xfrm>
          <a:prstGeom prst="rect">
            <a:avLst/>
          </a:prstGeom>
          <a:noFill/>
        </p:spPr>
        <p:txBody>
          <a:bodyPr wrap="square" lIns="179285" tIns="143428" rIns="179285" bIns="143428" rtlCol="0">
            <a:spAutoFit/>
          </a:bodyPr>
          <a:lstStyle/>
          <a:p>
            <a:pPr algn="ctr">
              <a:lnSpc>
                <a:spcPct val="90000"/>
              </a:lnSpc>
            </a:pPr>
            <a:r>
              <a:rPr lang="en-GB" sz="1568" dirty="0">
                <a:solidFill>
                  <a:srgbClr val="F6F6F6"/>
                </a:solidFill>
              </a:rPr>
              <a:t>Encrypted Data</a:t>
            </a:r>
          </a:p>
        </p:txBody>
      </p:sp>
      <p:sp>
        <p:nvSpPr>
          <p:cNvPr id="39" name="Freeform 5"/>
          <p:cNvSpPr>
            <a:spLocks noEditPoints="1"/>
          </p:cNvSpPr>
          <p:nvPr/>
        </p:nvSpPr>
        <p:spPr bwMode="auto">
          <a:xfrm>
            <a:off x="2959098" y="4726377"/>
            <a:ext cx="503256" cy="963810"/>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chemeClr val="bg1"/>
          </a:solidFill>
          <a:ln w="12700" cap="flat" cmpd="sng">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endParaRPr lang="en-GB" sz="1765">
              <a:solidFill>
                <a:srgbClr val="505050"/>
              </a:solidFill>
            </a:endParaRPr>
          </a:p>
        </p:txBody>
      </p:sp>
      <p:sp>
        <p:nvSpPr>
          <p:cNvPr id="35" name="Freeform 30"/>
          <p:cNvSpPr>
            <a:spLocks noEditPoints="1"/>
          </p:cNvSpPr>
          <p:nvPr/>
        </p:nvSpPr>
        <p:spPr bwMode="auto">
          <a:xfrm>
            <a:off x="8988843" y="2600366"/>
            <a:ext cx="626762" cy="693020"/>
          </a:xfrm>
          <a:custGeom>
            <a:avLst/>
            <a:gdLst>
              <a:gd name="T0" fmla="*/ 148 w 148"/>
              <a:gd name="T1" fmla="*/ 39 h 164"/>
              <a:gd name="T2" fmla="*/ 148 w 148"/>
              <a:gd name="T3" fmla="*/ 138 h 164"/>
              <a:gd name="T4" fmla="*/ 148 w 148"/>
              <a:gd name="T5" fmla="*/ 138 h 164"/>
              <a:gd name="T6" fmla="*/ 74 w 148"/>
              <a:gd name="T7" fmla="*/ 164 h 164"/>
              <a:gd name="T8" fmla="*/ 0 w 148"/>
              <a:gd name="T9" fmla="*/ 138 h 164"/>
              <a:gd name="T10" fmla="*/ 0 w 148"/>
              <a:gd name="T11" fmla="*/ 138 h 164"/>
              <a:gd name="T12" fmla="*/ 0 w 148"/>
              <a:gd name="T13" fmla="*/ 138 h 164"/>
              <a:gd name="T14" fmla="*/ 0 w 148"/>
              <a:gd name="T15" fmla="*/ 136 h 164"/>
              <a:gd name="T16" fmla="*/ 0 w 148"/>
              <a:gd name="T17" fmla="*/ 135 h 164"/>
              <a:gd name="T18" fmla="*/ 0 w 148"/>
              <a:gd name="T19" fmla="*/ 40 h 164"/>
              <a:gd name="T20" fmla="*/ 74 w 148"/>
              <a:gd name="T21" fmla="*/ 60 h 164"/>
              <a:gd name="T22" fmla="*/ 148 w 148"/>
              <a:gd name="T23" fmla="*/ 39 h 164"/>
              <a:gd name="T24" fmla="*/ 74 w 148"/>
              <a:gd name="T25" fmla="*/ 55 h 164"/>
              <a:gd name="T26" fmla="*/ 148 w 148"/>
              <a:gd name="T27" fmla="*/ 28 h 164"/>
              <a:gd name="T28" fmla="*/ 74 w 148"/>
              <a:gd name="T29" fmla="*/ 0 h 164"/>
              <a:gd name="T30" fmla="*/ 0 w 148"/>
              <a:gd name="T31" fmla="*/ 28 h 164"/>
              <a:gd name="T32" fmla="*/ 74 w 148"/>
              <a:gd name="T33" fmla="*/ 5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8" h="164">
                <a:moveTo>
                  <a:pt x="148" y="39"/>
                </a:moveTo>
                <a:cubicBezTo>
                  <a:pt x="148" y="138"/>
                  <a:pt x="148" y="138"/>
                  <a:pt x="148" y="138"/>
                </a:cubicBezTo>
                <a:cubicBezTo>
                  <a:pt x="148" y="138"/>
                  <a:pt x="148" y="138"/>
                  <a:pt x="148" y="138"/>
                </a:cubicBezTo>
                <a:cubicBezTo>
                  <a:pt x="145" y="153"/>
                  <a:pt x="113" y="164"/>
                  <a:pt x="74" y="164"/>
                </a:cubicBezTo>
                <a:cubicBezTo>
                  <a:pt x="35" y="164"/>
                  <a:pt x="3" y="153"/>
                  <a:pt x="0" y="138"/>
                </a:cubicBezTo>
                <a:cubicBezTo>
                  <a:pt x="0" y="138"/>
                  <a:pt x="0" y="138"/>
                  <a:pt x="0" y="138"/>
                </a:cubicBezTo>
                <a:cubicBezTo>
                  <a:pt x="0" y="138"/>
                  <a:pt x="0" y="138"/>
                  <a:pt x="0" y="138"/>
                </a:cubicBezTo>
                <a:cubicBezTo>
                  <a:pt x="0" y="137"/>
                  <a:pt x="0" y="137"/>
                  <a:pt x="0" y="136"/>
                </a:cubicBezTo>
                <a:cubicBezTo>
                  <a:pt x="0" y="136"/>
                  <a:pt x="0" y="136"/>
                  <a:pt x="0" y="135"/>
                </a:cubicBezTo>
                <a:cubicBezTo>
                  <a:pt x="0" y="40"/>
                  <a:pt x="0" y="40"/>
                  <a:pt x="0" y="40"/>
                </a:cubicBezTo>
                <a:cubicBezTo>
                  <a:pt x="12" y="53"/>
                  <a:pt x="44" y="60"/>
                  <a:pt x="74" y="60"/>
                </a:cubicBezTo>
                <a:cubicBezTo>
                  <a:pt x="104" y="60"/>
                  <a:pt x="136" y="53"/>
                  <a:pt x="148" y="39"/>
                </a:cubicBezTo>
                <a:close/>
                <a:moveTo>
                  <a:pt x="74" y="55"/>
                </a:moveTo>
                <a:cubicBezTo>
                  <a:pt x="115" y="55"/>
                  <a:pt x="148" y="43"/>
                  <a:pt x="148" y="28"/>
                </a:cubicBezTo>
                <a:cubicBezTo>
                  <a:pt x="148" y="13"/>
                  <a:pt x="115" y="0"/>
                  <a:pt x="74" y="0"/>
                </a:cubicBezTo>
                <a:cubicBezTo>
                  <a:pt x="33" y="0"/>
                  <a:pt x="0" y="13"/>
                  <a:pt x="0" y="28"/>
                </a:cubicBezTo>
                <a:cubicBezTo>
                  <a:pt x="0" y="43"/>
                  <a:pt x="33" y="55"/>
                  <a:pt x="74" y="55"/>
                </a:cubicBezTo>
                <a:close/>
              </a:path>
            </a:pathLst>
          </a:custGeom>
          <a:solidFill>
            <a:schemeClr val="bg1"/>
          </a:solidFill>
          <a:ln>
            <a:noFill/>
          </a:ln>
          <a:extLst/>
        </p:spPr>
        <p:txBody>
          <a:bodyPr vert="horz" wrap="square" lIns="89642" tIns="44821" rIns="89642" bIns="44821" numCol="1" anchor="t" anchorCtr="0" compatLnSpc="1">
            <a:prstTxWarp prst="textNoShape">
              <a:avLst/>
            </a:prstTxWarp>
          </a:bodyPr>
          <a:lstStyle/>
          <a:p>
            <a:endParaRPr lang="en-US" sz="1765">
              <a:solidFill>
                <a:srgbClr val="505050"/>
              </a:solidFill>
            </a:endParaRPr>
          </a:p>
        </p:txBody>
      </p:sp>
      <p:sp>
        <p:nvSpPr>
          <p:cNvPr id="46" name="Freeform 92"/>
          <p:cNvSpPr>
            <a:spLocks noEditPoints="1"/>
          </p:cNvSpPr>
          <p:nvPr/>
        </p:nvSpPr>
        <p:spPr bwMode="black">
          <a:xfrm>
            <a:off x="9383013" y="2913166"/>
            <a:ext cx="330849" cy="450781"/>
          </a:xfrm>
          <a:custGeom>
            <a:avLst/>
            <a:gdLst>
              <a:gd name="T0" fmla="*/ 15 w 48"/>
              <a:gd name="T1" fmla="*/ 11 h 66"/>
              <a:gd name="T2" fmla="*/ 24 w 48"/>
              <a:gd name="T3" fmla="*/ 9 h 66"/>
              <a:gd name="T4" fmla="*/ 33 w 48"/>
              <a:gd name="T5" fmla="*/ 11 h 66"/>
              <a:gd name="T6" fmla="*/ 35 w 48"/>
              <a:gd name="T7" fmla="*/ 23 h 66"/>
              <a:gd name="T8" fmla="*/ 35 w 48"/>
              <a:gd name="T9" fmla="*/ 25 h 66"/>
              <a:gd name="T10" fmla="*/ 35 w 48"/>
              <a:gd name="T11" fmla="*/ 27 h 66"/>
              <a:gd name="T12" fmla="*/ 14 w 48"/>
              <a:gd name="T13" fmla="*/ 27 h 66"/>
              <a:gd name="T14" fmla="*/ 14 w 48"/>
              <a:gd name="T15" fmla="*/ 25 h 66"/>
              <a:gd name="T16" fmla="*/ 14 w 48"/>
              <a:gd name="T17" fmla="*/ 22 h 66"/>
              <a:gd name="T18" fmla="*/ 15 w 48"/>
              <a:gd name="T19" fmla="*/ 11 h 66"/>
              <a:gd name="T20" fmla="*/ 44 w 48"/>
              <a:gd name="T21" fmla="*/ 28 h 66"/>
              <a:gd name="T22" fmla="*/ 44 w 48"/>
              <a:gd name="T23" fmla="*/ 25 h 66"/>
              <a:gd name="T24" fmla="*/ 44 w 48"/>
              <a:gd name="T25" fmla="*/ 23 h 66"/>
              <a:gd name="T26" fmla="*/ 39 w 48"/>
              <a:gd name="T27" fmla="*/ 5 h 66"/>
              <a:gd name="T28" fmla="*/ 24 w 48"/>
              <a:gd name="T29" fmla="*/ 0 h 66"/>
              <a:gd name="T30" fmla="*/ 9 w 48"/>
              <a:gd name="T31" fmla="*/ 5 h 66"/>
              <a:gd name="T32" fmla="*/ 5 w 48"/>
              <a:gd name="T33" fmla="*/ 22 h 66"/>
              <a:gd name="T34" fmla="*/ 5 w 48"/>
              <a:gd name="T35" fmla="*/ 25 h 66"/>
              <a:gd name="T36" fmla="*/ 5 w 48"/>
              <a:gd name="T37" fmla="*/ 27 h 66"/>
              <a:gd name="T38" fmla="*/ 0 w 48"/>
              <a:gd name="T39" fmla="*/ 32 h 66"/>
              <a:gd name="T40" fmla="*/ 0 w 48"/>
              <a:gd name="T41" fmla="*/ 62 h 66"/>
              <a:gd name="T42" fmla="*/ 5 w 48"/>
              <a:gd name="T43" fmla="*/ 66 h 66"/>
              <a:gd name="T44" fmla="*/ 43 w 48"/>
              <a:gd name="T45" fmla="*/ 66 h 66"/>
              <a:gd name="T46" fmla="*/ 48 w 48"/>
              <a:gd name="T47" fmla="*/ 62 h 66"/>
              <a:gd name="T48" fmla="*/ 48 w 48"/>
              <a:gd name="T49" fmla="*/ 32 h 66"/>
              <a:gd name="T50" fmla="*/ 44 w 48"/>
              <a:gd name="T51"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66">
                <a:moveTo>
                  <a:pt x="15" y="11"/>
                </a:moveTo>
                <a:cubicBezTo>
                  <a:pt x="17" y="10"/>
                  <a:pt x="20" y="9"/>
                  <a:pt x="24" y="9"/>
                </a:cubicBezTo>
                <a:cubicBezTo>
                  <a:pt x="29" y="9"/>
                  <a:pt x="32" y="10"/>
                  <a:pt x="33" y="11"/>
                </a:cubicBezTo>
                <a:cubicBezTo>
                  <a:pt x="35" y="13"/>
                  <a:pt x="35" y="18"/>
                  <a:pt x="35" y="23"/>
                </a:cubicBezTo>
                <a:cubicBezTo>
                  <a:pt x="35" y="25"/>
                  <a:pt x="35" y="25"/>
                  <a:pt x="35" y="25"/>
                </a:cubicBezTo>
                <a:cubicBezTo>
                  <a:pt x="35" y="26"/>
                  <a:pt x="35" y="27"/>
                  <a:pt x="35" y="27"/>
                </a:cubicBezTo>
                <a:cubicBezTo>
                  <a:pt x="14" y="27"/>
                  <a:pt x="14" y="27"/>
                  <a:pt x="14" y="27"/>
                </a:cubicBezTo>
                <a:cubicBezTo>
                  <a:pt x="14" y="27"/>
                  <a:pt x="14" y="26"/>
                  <a:pt x="14" y="25"/>
                </a:cubicBezTo>
                <a:cubicBezTo>
                  <a:pt x="14" y="22"/>
                  <a:pt x="14" y="22"/>
                  <a:pt x="14" y="22"/>
                </a:cubicBezTo>
                <a:cubicBezTo>
                  <a:pt x="14" y="17"/>
                  <a:pt x="14" y="13"/>
                  <a:pt x="15" y="11"/>
                </a:cubicBezTo>
                <a:moveTo>
                  <a:pt x="44" y="28"/>
                </a:moveTo>
                <a:cubicBezTo>
                  <a:pt x="44" y="27"/>
                  <a:pt x="44" y="26"/>
                  <a:pt x="44" y="25"/>
                </a:cubicBezTo>
                <a:cubicBezTo>
                  <a:pt x="44" y="23"/>
                  <a:pt x="44" y="23"/>
                  <a:pt x="44" y="23"/>
                </a:cubicBezTo>
                <a:cubicBezTo>
                  <a:pt x="44" y="16"/>
                  <a:pt x="44" y="10"/>
                  <a:pt x="39" y="5"/>
                </a:cubicBezTo>
                <a:cubicBezTo>
                  <a:pt x="36" y="2"/>
                  <a:pt x="31" y="0"/>
                  <a:pt x="24" y="0"/>
                </a:cubicBezTo>
                <a:cubicBezTo>
                  <a:pt x="17" y="0"/>
                  <a:pt x="12" y="2"/>
                  <a:pt x="9" y="5"/>
                </a:cubicBezTo>
                <a:cubicBezTo>
                  <a:pt x="5" y="9"/>
                  <a:pt x="5" y="16"/>
                  <a:pt x="5" y="22"/>
                </a:cubicBezTo>
                <a:cubicBezTo>
                  <a:pt x="5" y="25"/>
                  <a:pt x="5" y="25"/>
                  <a:pt x="5" y="25"/>
                </a:cubicBezTo>
                <a:cubicBezTo>
                  <a:pt x="5" y="26"/>
                  <a:pt x="5" y="27"/>
                  <a:pt x="5" y="27"/>
                </a:cubicBezTo>
                <a:cubicBezTo>
                  <a:pt x="2" y="28"/>
                  <a:pt x="0" y="30"/>
                  <a:pt x="0" y="32"/>
                </a:cubicBezTo>
                <a:cubicBezTo>
                  <a:pt x="0" y="62"/>
                  <a:pt x="0" y="62"/>
                  <a:pt x="0" y="62"/>
                </a:cubicBezTo>
                <a:cubicBezTo>
                  <a:pt x="0" y="64"/>
                  <a:pt x="2" y="66"/>
                  <a:pt x="5" y="66"/>
                </a:cubicBezTo>
                <a:cubicBezTo>
                  <a:pt x="43" y="66"/>
                  <a:pt x="43" y="66"/>
                  <a:pt x="43" y="66"/>
                </a:cubicBezTo>
                <a:cubicBezTo>
                  <a:pt x="46" y="66"/>
                  <a:pt x="48" y="64"/>
                  <a:pt x="48" y="62"/>
                </a:cubicBezTo>
                <a:cubicBezTo>
                  <a:pt x="48" y="32"/>
                  <a:pt x="48" y="32"/>
                  <a:pt x="48" y="32"/>
                </a:cubicBezTo>
                <a:cubicBezTo>
                  <a:pt x="48" y="30"/>
                  <a:pt x="46" y="28"/>
                  <a:pt x="44" y="28"/>
                </a:cubicBezTo>
              </a:path>
            </a:pathLst>
          </a:custGeom>
          <a:solidFill>
            <a:srgbClr val="FFFFFF"/>
          </a:solidFill>
          <a:ln w="19050">
            <a:solidFill>
              <a:schemeClr val="accent1"/>
            </a:solidFill>
          </a:ln>
          <a:extLst/>
        </p:spPr>
        <p:txBody>
          <a:bodyPr vert="horz" wrap="square" lIns="91444" tIns="45722" rIns="91444" bIns="45722" numCol="1" anchor="t" anchorCtr="0" compatLnSpc="1">
            <a:prstTxWarp prst="textNoShape">
              <a:avLst/>
            </a:prstTxWarp>
          </a:bodyPr>
          <a:lstStyle/>
          <a:p>
            <a:endParaRPr lang="en-US" sz="1765" dirty="0">
              <a:solidFill>
                <a:srgbClr val="000000"/>
              </a:solidFill>
            </a:endParaRPr>
          </a:p>
        </p:txBody>
      </p:sp>
      <p:sp>
        <p:nvSpPr>
          <p:cNvPr id="3" name="TextBox 2"/>
          <p:cNvSpPr txBox="1"/>
          <p:nvPr/>
        </p:nvSpPr>
        <p:spPr>
          <a:xfrm>
            <a:off x="8822614" y="2026181"/>
            <a:ext cx="2314936" cy="461665"/>
          </a:xfrm>
          <a:prstGeom prst="rect">
            <a:avLst/>
          </a:prstGeom>
          <a:solidFill>
            <a:schemeClr val="bg2"/>
          </a:solidFill>
        </p:spPr>
        <p:txBody>
          <a:bodyPr wrap="square" rtlCol="0">
            <a:spAutoFit/>
          </a:bodyPr>
          <a:lstStyle/>
          <a:p>
            <a:r>
              <a:rPr lang="en-US" sz="2400" dirty="0" smtClean="0">
                <a:solidFill>
                  <a:srgbClr val="EFEFEF"/>
                </a:solidFill>
                <a:latin typeface="Segoe UI" panose="020B0502040204020203" pitchFamily="34" charset="0"/>
                <a:cs typeface="Segoe UI" panose="020B0502040204020203" pitchFamily="34" charset="0"/>
              </a:rPr>
              <a:t>Microsoft Azure</a:t>
            </a:r>
            <a:endParaRPr lang="en-US" sz="2400" dirty="0">
              <a:solidFill>
                <a:srgbClr val="EFEFEF"/>
              </a:solidFill>
              <a:latin typeface="Segoe UI" panose="020B0502040204020203" pitchFamily="34" charset="0"/>
              <a:cs typeface="Segoe UI" panose="020B0502040204020203" pitchFamily="34" charset="0"/>
            </a:endParaRPr>
          </a:p>
        </p:txBody>
      </p:sp>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54639" y="993383"/>
            <a:ext cx="4861926" cy="2327333"/>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1523" y="3351320"/>
            <a:ext cx="3613051" cy="3496029"/>
          </a:xfrm>
          <a:prstGeom prst="rect">
            <a:avLst/>
          </a:prstGeom>
        </p:spPr>
      </p:pic>
      <p:pic>
        <p:nvPicPr>
          <p:cNvPr id="34" name="Picture 3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028980" y="1074826"/>
            <a:ext cx="9745844" cy="3004013"/>
          </a:xfrm>
          <a:prstGeom prst="rect">
            <a:avLst/>
          </a:prstGeom>
        </p:spPr>
      </p:pic>
      <p:pic>
        <p:nvPicPr>
          <p:cNvPr id="6" name="Picture 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785602" y="3413398"/>
            <a:ext cx="8431508" cy="2934899"/>
          </a:xfrm>
          <a:prstGeom prst="rect">
            <a:avLst/>
          </a:prstGeom>
        </p:spPr>
      </p:pic>
    </p:spTree>
    <p:extLst>
      <p:ext uri="{BB962C8B-B14F-4D97-AF65-F5344CB8AC3E}">
        <p14:creationId xmlns:p14="http://schemas.microsoft.com/office/powerpoint/2010/main" val="11811474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left)">
                                      <p:cBhvr>
                                        <p:cTn id="7" dur="500"/>
                                        <p:tgtEl>
                                          <p:spTgt spid="76"/>
                                        </p:tgtEl>
                                      </p:cBhvr>
                                    </p:animEffect>
                                  </p:childTnLst>
                                </p:cTn>
                              </p:par>
                              <p:par>
                                <p:cTn id="8" presetID="22" presetClass="entr" presetSubtype="8"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wipe(left)">
                                      <p:cBhvr>
                                        <p:cTn id="10" dur="500"/>
                                        <p:tgtEl>
                                          <p:spTgt spid="47"/>
                                        </p:tgtEl>
                                      </p:cBhvr>
                                    </p:animEffect>
                                  </p:childTnLst>
                                </p:cTn>
                              </p:par>
                              <p:par>
                                <p:cTn id="11" presetID="22" presetClass="entr" presetSubtype="8" fill="hold" nodeType="withEffect">
                                  <p:stCondLst>
                                    <p:cond delay="0"/>
                                  </p:stCondLst>
                                  <p:childTnLst>
                                    <p:set>
                                      <p:cBhvr>
                                        <p:cTn id="12" dur="1" fill="hold">
                                          <p:stCondLst>
                                            <p:cond delay="0"/>
                                          </p:stCondLst>
                                        </p:cTn>
                                        <p:tgtEl>
                                          <p:spTgt spid="1031"/>
                                        </p:tgtEl>
                                        <p:attrNameLst>
                                          <p:attrName>style.visibility</p:attrName>
                                        </p:attrNameLst>
                                      </p:cBhvr>
                                      <p:to>
                                        <p:strVal val="visible"/>
                                      </p:to>
                                    </p:set>
                                    <p:animEffect transition="in" filter="wipe(left)">
                                      <p:cBhvr>
                                        <p:cTn id="13" dur="500"/>
                                        <p:tgtEl>
                                          <p:spTgt spid="1031"/>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96"/>
                                        </p:tgtEl>
                                        <p:attrNameLst>
                                          <p:attrName>style.visibility</p:attrName>
                                        </p:attrNameLst>
                                      </p:cBhvr>
                                      <p:to>
                                        <p:strVal val="visible"/>
                                      </p:to>
                                    </p:set>
                                    <p:animEffect transition="in" filter="wipe(left)">
                                      <p:cBhvr>
                                        <p:cTn id="16" dur="500"/>
                                        <p:tgtEl>
                                          <p:spTgt spid="9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up)">
                                      <p:cBhvr>
                                        <p:cTn id="21" dur="500"/>
                                        <p:tgtEl>
                                          <p:spTgt spid="31"/>
                                        </p:tgtEl>
                                      </p:cBhvr>
                                    </p:animEffect>
                                  </p:childTnLst>
                                </p:cTn>
                              </p:par>
                              <p:par>
                                <p:cTn id="22" presetID="22" presetClass="entr" presetSubtype="1" fill="hold"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wipe(up)">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97"/>
                                        </p:tgtEl>
                                        <p:attrNameLst>
                                          <p:attrName>style.visibility</p:attrName>
                                        </p:attrNameLst>
                                      </p:cBhvr>
                                      <p:to>
                                        <p:strVal val="visible"/>
                                      </p:to>
                                    </p:set>
                                    <p:animEffect transition="in" filter="wipe(left)">
                                      <p:cBhvr>
                                        <p:cTn id="35" dur="500"/>
                                        <p:tgtEl>
                                          <p:spTgt spid="97"/>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wipe(left)">
                                      <p:cBhvr>
                                        <p:cTn id="38" dur="500"/>
                                        <p:tgtEl>
                                          <p:spTgt spid="36"/>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39"/>
                                        </p:tgtEl>
                                        <p:attrNameLst>
                                          <p:attrName>style.visibility</p:attrName>
                                        </p:attrNameLst>
                                      </p:cBhvr>
                                      <p:to>
                                        <p:strVal val="visible"/>
                                      </p:to>
                                    </p:set>
                                    <p:animEffect transition="in" filter="wipe(left)">
                                      <p:cBhvr>
                                        <p:cTn id="41" dur="500"/>
                                        <p:tgtEl>
                                          <p:spTgt spid="139"/>
                                        </p:tgtEl>
                                      </p:cBhvr>
                                    </p:animEffect>
                                  </p:childTnLst>
                                </p:cTn>
                              </p:par>
                              <p:par>
                                <p:cTn id="42" presetID="1" presetClass="exit" presetSubtype="0" fill="hold" grpId="1" nodeType="withEffect">
                                  <p:stCondLst>
                                    <p:cond delay="0"/>
                                  </p:stCondLst>
                                  <p:childTnLst>
                                    <p:set>
                                      <p:cBhvr>
                                        <p:cTn id="43" dur="1" fill="hold">
                                          <p:stCondLst>
                                            <p:cond delay="0"/>
                                          </p:stCondLst>
                                        </p:cTn>
                                        <p:tgtEl>
                                          <p:spTgt spid="104"/>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8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7" presetClass="exit" presetSubtype="10" fill="hold" grpId="0" nodeType="clickEffect">
                                  <p:stCondLst>
                                    <p:cond delay="0"/>
                                  </p:stCondLst>
                                  <p:childTnLst>
                                    <p:anim calcmode="lin" valueType="num">
                                      <p:cBhvr>
                                        <p:cTn id="49" dur="500"/>
                                        <p:tgtEl>
                                          <p:spTgt spid="39"/>
                                        </p:tgtEl>
                                        <p:attrNameLst>
                                          <p:attrName>ppt_w</p:attrName>
                                        </p:attrNameLst>
                                      </p:cBhvr>
                                      <p:tavLst>
                                        <p:tav tm="0">
                                          <p:val>
                                            <p:strVal val="ppt_w"/>
                                          </p:val>
                                        </p:tav>
                                        <p:tav tm="100000">
                                          <p:val>
                                            <p:fltVal val="0"/>
                                          </p:val>
                                        </p:tav>
                                      </p:tavLst>
                                    </p:anim>
                                    <p:anim calcmode="lin" valueType="num">
                                      <p:cBhvr>
                                        <p:cTn id="50" dur="500"/>
                                        <p:tgtEl>
                                          <p:spTgt spid="39"/>
                                        </p:tgtEl>
                                        <p:attrNameLst>
                                          <p:attrName>ppt_h</p:attrName>
                                        </p:attrNameLst>
                                      </p:cBhvr>
                                      <p:tavLst>
                                        <p:tav tm="0">
                                          <p:val>
                                            <p:strVal val="ppt_h"/>
                                          </p:val>
                                        </p:tav>
                                        <p:tav tm="100000">
                                          <p:val>
                                            <p:strVal val="ppt_h"/>
                                          </p:val>
                                        </p:tav>
                                      </p:tavLst>
                                    </p:anim>
                                    <p:set>
                                      <p:cBhvr>
                                        <p:cTn id="51" dur="1" fill="hold">
                                          <p:stCondLst>
                                            <p:cond delay="499"/>
                                          </p:stCondLst>
                                        </p:cTn>
                                        <p:tgtEl>
                                          <p:spTgt spid="39"/>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97"/>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139"/>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36"/>
                                        </p:tgtEl>
                                        <p:attrNameLst>
                                          <p:attrName>style.visibility</p:attrName>
                                        </p:attrNameLst>
                                      </p:cBhvr>
                                      <p:to>
                                        <p:strVal val="hidden"/>
                                      </p:to>
                                    </p:set>
                                  </p:childTnLst>
                                </p:cTn>
                              </p:par>
                            </p:childTnLst>
                          </p:cTn>
                        </p:par>
                        <p:par>
                          <p:cTn id="58" fill="hold">
                            <p:stCondLst>
                              <p:cond delay="500"/>
                            </p:stCondLst>
                            <p:childTnLst>
                              <p:par>
                                <p:cTn id="59" presetID="42" presetClass="entr" presetSubtype="0" fill="hold" grpId="1" nodeType="after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fade">
                                      <p:cBhvr>
                                        <p:cTn id="61" dur="1000"/>
                                        <p:tgtEl>
                                          <p:spTgt spid="39"/>
                                        </p:tgtEl>
                                      </p:cBhvr>
                                    </p:animEffect>
                                    <p:anim calcmode="lin" valueType="num">
                                      <p:cBhvr>
                                        <p:cTn id="62" dur="1000" fill="hold"/>
                                        <p:tgtEl>
                                          <p:spTgt spid="39"/>
                                        </p:tgtEl>
                                        <p:attrNameLst>
                                          <p:attrName>ppt_x</p:attrName>
                                        </p:attrNameLst>
                                      </p:cBhvr>
                                      <p:tavLst>
                                        <p:tav tm="0">
                                          <p:val>
                                            <p:strVal val="#ppt_x"/>
                                          </p:val>
                                        </p:tav>
                                        <p:tav tm="100000">
                                          <p:val>
                                            <p:strVal val="#ppt_x"/>
                                          </p:val>
                                        </p:tav>
                                      </p:tavLst>
                                    </p:anim>
                                    <p:anim calcmode="lin" valueType="num">
                                      <p:cBhvr>
                                        <p:cTn id="63" dur="1000" fill="hold"/>
                                        <p:tgtEl>
                                          <p:spTgt spid="39"/>
                                        </p:tgtEl>
                                        <p:attrNameLst>
                                          <p:attrName>ppt_y</p:attrName>
                                        </p:attrNameLst>
                                      </p:cBhvr>
                                      <p:tavLst>
                                        <p:tav tm="0">
                                          <p:val>
                                            <p:strVal val="#ppt_y+.1"/>
                                          </p:val>
                                        </p:tav>
                                        <p:tav tm="100000">
                                          <p:val>
                                            <p:strVal val="#ppt_y"/>
                                          </p:val>
                                        </p:tav>
                                      </p:tavLst>
                                    </p:anim>
                                  </p:childTnLst>
                                </p:cTn>
                              </p:par>
                            </p:childTnLst>
                          </p:cTn>
                        </p:par>
                        <p:par>
                          <p:cTn id="64" fill="hold">
                            <p:stCondLst>
                              <p:cond delay="1500"/>
                            </p:stCondLst>
                            <p:childTnLst>
                              <p:par>
                                <p:cTn id="65" presetID="22" presetClass="entr" presetSubtype="2" fill="hold" nodeType="afterEffect">
                                  <p:stCondLst>
                                    <p:cond delay="0"/>
                                  </p:stCondLst>
                                  <p:childTnLst>
                                    <p:set>
                                      <p:cBhvr>
                                        <p:cTn id="66" dur="1" fill="hold">
                                          <p:stCondLst>
                                            <p:cond delay="0"/>
                                          </p:stCondLst>
                                        </p:cTn>
                                        <p:tgtEl>
                                          <p:spTgt spid="106"/>
                                        </p:tgtEl>
                                        <p:attrNameLst>
                                          <p:attrName>style.visibility</p:attrName>
                                        </p:attrNameLst>
                                      </p:cBhvr>
                                      <p:to>
                                        <p:strVal val="visible"/>
                                      </p:to>
                                    </p:set>
                                    <p:animEffect transition="in" filter="wipe(right)">
                                      <p:cBhvr>
                                        <p:cTn id="67" dur="500"/>
                                        <p:tgtEl>
                                          <p:spTgt spid="106"/>
                                        </p:tgtEl>
                                      </p:cBhvr>
                                    </p:animEffect>
                                  </p:childTnLst>
                                </p:cTn>
                              </p:par>
                              <p:par>
                                <p:cTn id="68" presetID="22" presetClass="entr" presetSubtype="2" fill="hold" grpId="0" nodeType="withEffect">
                                  <p:stCondLst>
                                    <p:cond delay="0"/>
                                  </p:stCondLst>
                                  <p:childTnLst>
                                    <p:set>
                                      <p:cBhvr>
                                        <p:cTn id="69" dur="1" fill="hold">
                                          <p:stCondLst>
                                            <p:cond delay="0"/>
                                          </p:stCondLst>
                                        </p:cTn>
                                        <p:tgtEl>
                                          <p:spTgt spid="111"/>
                                        </p:tgtEl>
                                        <p:attrNameLst>
                                          <p:attrName>style.visibility</p:attrName>
                                        </p:attrNameLst>
                                      </p:cBhvr>
                                      <p:to>
                                        <p:strVal val="visible"/>
                                      </p:to>
                                    </p:set>
                                    <p:animEffect transition="in" filter="wipe(right)">
                                      <p:cBhvr>
                                        <p:cTn id="70" dur="500"/>
                                        <p:tgtEl>
                                          <p:spTgt spid="111"/>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8" fill="hold" nodeType="clickEffect">
                                  <p:stCondLst>
                                    <p:cond delay="0"/>
                                  </p:stCondLst>
                                  <p:childTnLst>
                                    <p:set>
                                      <p:cBhvr>
                                        <p:cTn id="74" dur="1" fill="hold">
                                          <p:stCondLst>
                                            <p:cond delay="0"/>
                                          </p:stCondLst>
                                        </p:cTn>
                                        <p:tgtEl>
                                          <p:spTgt spid="5"/>
                                        </p:tgtEl>
                                        <p:attrNameLst>
                                          <p:attrName>style.visibility</p:attrName>
                                        </p:attrNameLst>
                                      </p:cBhvr>
                                      <p:to>
                                        <p:strVal val="visible"/>
                                      </p:to>
                                    </p:set>
                                    <p:anim calcmode="lin" valueType="num">
                                      <p:cBhvr additive="base">
                                        <p:cTn id="75" dur="500" fill="hold"/>
                                        <p:tgtEl>
                                          <p:spTgt spid="5"/>
                                        </p:tgtEl>
                                        <p:attrNameLst>
                                          <p:attrName>ppt_x</p:attrName>
                                        </p:attrNameLst>
                                      </p:cBhvr>
                                      <p:tavLst>
                                        <p:tav tm="0">
                                          <p:val>
                                            <p:strVal val="0-#ppt_w/2"/>
                                          </p:val>
                                        </p:tav>
                                        <p:tav tm="100000">
                                          <p:val>
                                            <p:strVal val="#ppt_x"/>
                                          </p:val>
                                        </p:tav>
                                      </p:tavLst>
                                    </p:anim>
                                    <p:anim calcmode="lin" valueType="num">
                                      <p:cBhvr additive="base">
                                        <p:cTn id="76" dur="500" fill="hold"/>
                                        <p:tgtEl>
                                          <p:spTgt spid="5"/>
                                        </p:tgtEl>
                                        <p:attrNameLst>
                                          <p:attrName>ppt_y</p:attrName>
                                        </p:attrNameLst>
                                      </p:cBhvr>
                                      <p:tavLst>
                                        <p:tav tm="0">
                                          <p:val>
                                            <p:strVal val="#ppt_y"/>
                                          </p:val>
                                        </p:tav>
                                        <p:tav tm="100000">
                                          <p:val>
                                            <p:strVal val="#ppt_y"/>
                                          </p:val>
                                        </p:tav>
                                      </p:tavLst>
                                    </p:anim>
                                  </p:childTnLst>
                                </p:cTn>
                              </p:par>
                              <p:par>
                                <p:cTn id="77" presetID="2" presetClass="entr" presetSubtype="8" fill="hold" nodeType="with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additive="base">
                                        <p:cTn id="79" dur="500" fill="hold"/>
                                        <p:tgtEl>
                                          <p:spTgt spid="4"/>
                                        </p:tgtEl>
                                        <p:attrNameLst>
                                          <p:attrName>ppt_x</p:attrName>
                                        </p:attrNameLst>
                                      </p:cBhvr>
                                      <p:tavLst>
                                        <p:tav tm="0">
                                          <p:val>
                                            <p:strVal val="0-#ppt_w/2"/>
                                          </p:val>
                                        </p:tav>
                                        <p:tav tm="100000">
                                          <p:val>
                                            <p:strVal val="#ppt_x"/>
                                          </p:val>
                                        </p:tav>
                                      </p:tavLst>
                                    </p:anim>
                                    <p:anim calcmode="lin" valueType="num">
                                      <p:cBhvr additive="base">
                                        <p:cTn id="8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fade">
                                      <p:cBhvr>
                                        <p:cTn id="85" dur="500"/>
                                        <p:tgtEl>
                                          <p:spTgt spid="34"/>
                                        </p:tgtEl>
                                      </p:cBhvr>
                                    </p:animEffec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36" grpId="0"/>
      <p:bldP spid="36" grpId="1"/>
      <p:bldP spid="31" grpId="0"/>
      <p:bldP spid="76" grpId="0"/>
      <p:bldP spid="104" grpId="0"/>
      <p:bldP spid="104" grpId="1"/>
      <p:bldP spid="111" grpId="0"/>
      <p:bldP spid="139" grpId="0"/>
      <p:bldP spid="139" grpId="1"/>
      <p:bldP spid="39" grpId="0" animBg="1"/>
      <p:bldP spid="3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Windows 10 Changes </a:t>
            </a:r>
            <a:r>
              <a:rPr lang="en-US" sz="4400" dirty="0" smtClean="0"/>
              <a:t>(esthetics)</a:t>
            </a:r>
            <a:endParaRPr lang="en-US" dirty="0"/>
          </a:p>
        </p:txBody>
      </p:sp>
      <p:sp>
        <p:nvSpPr>
          <p:cNvPr id="3" name="Content Placeholder 2"/>
          <p:cNvSpPr>
            <a:spLocks noGrp="1"/>
          </p:cNvSpPr>
          <p:nvPr>
            <p:ph idx="1"/>
          </p:nvPr>
        </p:nvSpPr>
        <p:spPr>
          <a:xfrm>
            <a:off x="520836" y="1044853"/>
            <a:ext cx="11155093" cy="5521512"/>
          </a:xfrm>
        </p:spPr>
        <p:txBody>
          <a:bodyPr/>
          <a:lstStyle/>
          <a:p>
            <a:r>
              <a:rPr lang="en-US" sz="3200" dirty="0" smtClean="0"/>
              <a:t>UI changes minimal – option of Start Menu / Tile Menu</a:t>
            </a:r>
          </a:p>
          <a:p>
            <a:pPr lvl="1"/>
            <a:r>
              <a:rPr lang="en-US" sz="2000" dirty="0" smtClean="0"/>
              <a:t>Resizable Live Tiles in-menu</a:t>
            </a:r>
          </a:p>
          <a:p>
            <a:pPr lvl="1"/>
            <a:r>
              <a:rPr lang="en-US" sz="2000" dirty="0"/>
              <a:t>Modern apps introduced in Windows 8 open as classic windowed </a:t>
            </a:r>
            <a:r>
              <a:rPr lang="en-US" sz="2000" dirty="0" smtClean="0"/>
              <a:t>app</a:t>
            </a:r>
          </a:p>
          <a:p>
            <a:pPr lvl="1"/>
            <a:r>
              <a:rPr lang="en-US" sz="2000" dirty="0" smtClean="0"/>
              <a:t>New Snap operations</a:t>
            </a:r>
          </a:p>
          <a:p>
            <a:r>
              <a:rPr lang="en-US" sz="3200" dirty="0" smtClean="0"/>
              <a:t>Virtual Desktop experience – Task View button</a:t>
            </a:r>
          </a:p>
          <a:p>
            <a:r>
              <a:rPr lang="en-US" sz="3200" dirty="0" smtClean="0"/>
              <a:t>Centralized / Simplified Control Panel experience</a:t>
            </a:r>
          </a:p>
          <a:p>
            <a:r>
              <a:rPr lang="en-US" sz="3200" dirty="0" smtClean="0"/>
              <a:t>Centralized Notification experience</a:t>
            </a:r>
          </a:p>
          <a:p>
            <a:r>
              <a:rPr lang="en-US" sz="3200" dirty="0" smtClean="0"/>
              <a:t>Cortana for search / lifestyle updates</a:t>
            </a:r>
          </a:p>
          <a:p>
            <a:pPr lvl="1"/>
            <a:r>
              <a:rPr lang="en-US" sz="2000" dirty="0"/>
              <a:t>“Find PowerPoint slides about the charity auction” </a:t>
            </a:r>
          </a:p>
          <a:p>
            <a:pPr lvl="1"/>
            <a:r>
              <a:rPr lang="en-US" sz="2000" dirty="0" smtClean="0"/>
              <a:t>“Show </a:t>
            </a:r>
            <a:r>
              <a:rPr lang="en-US" sz="2000" dirty="0"/>
              <a:t>me photos from </a:t>
            </a:r>
            <a:r>
              <a:rPr lang="en-US" sz="2000" dirty="0" smtClean="0"/>
              <a:t>December” </a:t>
            </a:r>
          </a:p>
          <a:p>
            <a:r>
              <a:rPr lang="en-US" sz="3200" dirty="0" smtClean="0"/>
              <a:t>Spartan Web Browser</a:t>
            </a:r>
          </a:p>
          <a:p>
            <a:pPr lvl="1"/>
            <a:r>
              <a:rPr lang="en-US" sz="2000" dirty="0"/>
              <a:t>Reading Mode </a:t>
            </a:r>
            <a:r>
              <a:rPr lang="en-US" sz="2000" dirty="0" smtClean="0"/>
              <a:t>- strips ads </a:t>
            </a:r>
            <a:r>
              <a:rPr lang="en-US" sz="2000" dirty="0"/>
              <a:t>and </a:t>
            </a:r>
            <a:r>
              <a:rPr lang="en-US" sz="2000" dirty="0" smtClean="0"/>
              <a:t>sidebars out </a:t>
            </a:r>
            <a:r>
              <a:rPr lang="en-US" sz="2000" dirty="0"/>
              <a:t>of </a:t>
            </a:r>
            <a:r>
              <a:rPr lang="en-US" sz="2000" dirty="0" smtClean="0"/>
              <a:t>webpages - appears </a:t>
            </a:r>
            <a:r>
              <a:rPr lang="en-US" sz="2000" dirty="0"/>
              <a:t>similar to a </a:t>
            </a:r>
            <a:r>
              <a:rPr lang="en-US" sz="2000" dirty="0" smtClean="0"/>
              <a:t>book</a:t>
            </a:r>
            <a:endParaRPr lang="en-US" sz="2000" dirty="0"/>
          </a:p>
          <a:p>
            <a:pPr lvl="1"/>
            <a:r>
              <a:rPr lang="en-US" sz="2000" dirty="0" smtClean="0"/>
              <a:t>Annotation &amp; note-sharing capabilities</a:t>
            </a:r>
            <a:endParaRPr lang="en-US" sz="2000" dirty="0"/>
          </a:p>
        </p:txBody>
      </p:sp>
    </p:spTree>
    <p:extLst>
      <p:ext uri="{BB962C8B-B14F-4D97-AF65-F5344CB8AC3E}">
        <p14:creationId xmlns:p14="http://schemas.microsoft.com/office/powerpoint/2010/main" val="3192762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C4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9248" y="228601"/>
            <a:ext cx="11151916" cy="664797"/>
          </a:xfrm>
        </p:spPr>
        <p:txBody>
          <a:bodyPr/>
          <a:lstStyle/>
          <a:p>
            <a:r>
              <a:rPr lang="en-US" sz="4800" dirty="0" smtClean="0"/>
              <a:t>The Latest Innovation: Azure </a:t>
            </a:r>
            <a:r>
              <a:rPr lang="en-US" sz="4800" dirty="0"/>
              <a:t>Site </a:t>
            </a:r>
            <a:r>
              <a:rPr lang="en-US" sz="4800" dirty="0" smtClean="0"/>
              <a:t>Recovery</a:t>
            </a:r>
            <a:endParaRPr lang="en-US" sz="2800" dirty="0"/>
          </a:p>
        </p:txBody>
      </p:sp>
      <p:sp>
        <p:nvSpPr>
          <p:cNvPr id="3" name="Content Placeholder 2"/>
          <p:cNvSpPr>
            <a:spLocks noGrp="1"/>
          </p:cNvSpPr>
          <p:nvPr>
            <p:ph idx="1"/>
          </p:nvPr>
        </p:nvSpPr>
        <p:spPr>
          <a:xfrm>
            <a:off x="601756" y="1043201"/>
            <a:ext cx="11155093" cy="2080570"/>
          </a:xfrm>
        </p:spPr>
        <p:txBody>
          <a:bodyPr/>
          <a:lstStyle/>
          <a:p>
            <a:r>
              <a:rPr lang="en-US" sz="2800" i="1" dirty="0" smtClean="0"/>
              <a:t>Use Azure as a Backup Datacenter</a:t>
            </a:r>
          </a:p>
          <a:p>
            <a:r>
              <a:rPr lang="en-US" sz="2800" i="1" dirty="0" smtClean="0"/>
              <a:t>Replicate on-premises Hyper-V guests to Azure </a:t>
            </a:r>
            <a:r>
              <a:rPr lang="en-US" sz="1800" i="1" dirty="0" smtClean="0"/>
              <a:t>(VMWare version is coming soon!)</a:t>
            </a:r>
          </a:p>
          <a:p>
            <a:pPr lvl="1"/>
            <a:r>
              <a:rPr lang="en-US" dirty="0" smtClean="0"/>
              <a:t>“Cold” duplicates kept in Azure</a:t>
            </a:r>
          </a:p>
          <a:p>
            <a:pPr lvl="1"/>
            <a:r>
              <a:rPr lang="en-US" dirty="0" smtClean="0"/>
              <a:t>Failover </a:t>
            </a:r>
            <a:r>
              <a:rPr lang="en-US" dirty="0"/>
              <a:t>s</a:t>
            </a:r>
            <a:r>
              <a:rPr lang="en-US" dirty="0" smtClean="0"/>
              <a:t>upports Planned, Unplanned, Test (in Azure)</a:t>
            </a:r>
          </a:p>
          <a:p>
            <a:pPr lvl="1"/>
            <a:r>
              <a:rPr lang="en-US" dirty="0" smtClean="0"/>
              <a:t>Triggers &amp; startup precedence built in</a:t>
            </a:r>
            <a:endParaRPr lang="en-US" dirty="0"/>
          </a:p>
        </p:txBody>
      </p:sp>
      <p:sp>
        <p:nvSpPr>
          <p:cNvPr id="4" name="Rectangle 3"/>
          <p:cNvSpPr/>
          <p:nvPr/>
        </p:nvSpPr>
        <p:spPr bwMode="auto">
          <a:xfrm>
            <a:off x="3803389" y="3253620"/>
            <a:ext cx="1046595" cy="109066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1" compatLnSpc="1">
            <a:prstTxWarp prst="textNoShape">
              <a:avLst/>
            </a:prstTxWarp>
          </a:bodyPr>
          <a:lstStyle/>
          <a:p>
            <a:pPr algn="ctr" defTabSz="914102" fontAlgn="base">
              <a:spcBef>
                <a:spcPct val="0"/>
              </a:spcBef>
              <a:spcAft>
                <a:spcPct val="0"/>
              </a:spcAft>
            </a:pPr>
            <a:endParaRPr lang="en-US" sz="2745" dirty="0">
              <a:gradFill>
                <a:gsLst>
                  <a:gs pos="0">
                    <a:srgbClr val="FFFFFF"/>
                  </a:gs>
                  <a:gs pos="100000">
                    <a:srgbClr val="FFFFFF"/>
                  </a:gs>
                </a:gsLst>
                <a:lin ang="5400000" scaled="0"/>
              </a:gradFill>
            </a:endParaRPr>
          </a:p>
        </p:txBody>
      </p:sp>
      <p:sp>
        <p:nvSpPr>
          <p:cNvPr id="5" name="Rectangle 4"/>
          <p:cNvSpPr/>
          <p:nvPr/>
        </p:nvSpPr>
        <p:spPr bwMode="auto">
          <a:xfrm>
            <a:off x="1794889" y="4351832"/>
            <a:ext cx="3142886" cy="2297374"/>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1" compatLnSpc="1">
            <a:prstTxWarp prst="textNoShape">
              <a:avLst/>
            </a:prstTxWarp>
          </a:bodyPr>
          <a:lstStyle/>
          <a:p>
            <a:pPr algn="ctr" defTabSz="914102" fontAlgn="base">
              <a:spcBef>
                <a:spcPct val="0"/>
              </a:spcBef>
              <a:spcAft>
                <a:spcPct val="0"/>
              </a:spcAft>
            </a:pPr>
            <a:endParaRPr lang="en-US" sz="2745" dirty="0">
              <a:gradFill>
                <a:gsLst>
                  <a:gs pos="0">
                    <a:srgbClr val="FFFFFF"/>
                  </a:gs>
                  <a:gs pos="100000">
                    <a:srgbClr val="FFFFFF"/>
                  </a:gs>
                </a:gsLst>
                <a:lin ang="5400000" scaled="0"/>
              </a:gradFill>
            </a:endParaRPr>
          </a:p>
        </p:txBody>
      </p:sp>
      <p:sp>
        <p:nvSpPr>
          <p:cNvPr id="6" name="TextBox 5"/>
          <p:cNvSpPr txBox="1"/>
          <p:nvPr/>
        </p:nvSpPr>
        <p:spPr>
          <a:xfrm>
            <a:off x="4654510" y="5214021"/>
            <a:ext cx="4822012" cy="381444"/>
          </a:xfrm>
          <a:prstGeom prst="rect">
            <a:avLst/>
          </a:prstGeom>
          <a:noFill/>
        </p:spPr>
        <p:txBody>
          <a:bodyPr wrap="square" lIns="108830" tIns="54414" rIns="108830" bIns="54414" rtlCol="0">
            <a:spAutoFit/>
          </a:bodyPr>
          <a:lstStyle/>
          <a:p>
            <a:pPr algn="ctr"/>
            <a:r>
              <a:rPr lang="en-US" sz="1765" dirty="0">
                <a:solidFill>
                  <a:srgbClr val="F6F6F6"/>
                </a:solidFill>
              </a:rPr>
              <a:t>4. </a:t>
            </a:r>
            <a:r>
              <a:rPr lang="en-US" sz="1765" dirty="0" smtClean="0">
                <a:solidFill>
                  <a:srgbClr val="F6F6F6"/>
                </a:solidFill>
              </a:rPr>
              <a:t>Replicate Selected VMs</a:t>
            </a:r>
            <a:endParaRPr lang="en-US" sz="1765" dirty="0">
              <a:solidFill>
                <a:srgbClr val="F6F6F6"/>
              </a:solidFill>
            </a:endParaRPr>
          </a:p>
        </p:txBody>
      </p:sp>
      <p:sp>
        <p:nvSpPr>
          <p:cNvPr id="7" name="TextBox 6"/>
          <p:cNvSpPr txBox="1"/>
          <p:nvPr/>
        </p:nvSpPr>
        <p:spPr>
          <a:xfrm>
            <a:off x="1495255" y="3922173"/>
            <a:ext cx="2194685" cy="381504"/>
          </a:xfrm>
          <a:prstGeom prst="rect">
            <a:avLst/>
          </a:prstGeom>
          <a:noFill/>
        </p:spPr>
        <p:txBody>
          <a:bodyPr wrap="none" lIns="108830" tIns="54414" rIns="108830" bIns="54414" rtlCol="0">
            <a:spAutoFit/>
          </a:bodyPr>
          <a:lstStyle/>
          <a:p>
            <a:pPr algn="r"/>
            <a:r>
              <a:rPr lang="en-US" sz="1765" dirty="0">
                <a:solidFill>
                  <a:srgbClr val="FFFFFF"/>
                </a:solidFill>
              </a:rPr>
              <a:t>2. </a:t>
            </a:r>
            <a:r>
              <a:rPr lang="en-US" sz="1765" dirty="0" smtClean="0">
                <a:solidFill>
                  <a:srgbClr val="FFFFFF"/>
                </a:solidFill>
              </a:rPr>
              <a:t>Install VMM </a:t>
            </a:r>
            <a:r>
              <a:rPr lang="en-US" sz="1765" dirty="0">
                <a:solidFill>
                  <a:srgbClr val="FFFFFF"/>
                </a:solidFill>
              </a:rPr>
              <a:t>Agent</a:t>
            </a:r>
          </a:p>
        </p:txBody>
      </p:sp>
      <p:sp>
        <p:nvSpPr>
          <p:cNvPr id="8" name="TextBox 7"/>
          <p:cNvSpPr txBox="1"/>
          <p:nvPr/>
        </p:nvSpPr>
        <p:spPr>
          <a:xfrm>
            <a:off x="1553553" y="3243049"/>
            <a:ext cx="1995593" cy="381504"/>
          </a:xfrm>
          <a:prstGeom prst="rect">
            <a:avLst/>
          </a:prstGeom>
          <a:noFill/>
        </p:spPr>
        <p:txBody>
          <a:bodyPr wrap="none" lIns="108830" tIns="54414" rIns="108830" bIns="54414" rtlCol="0">
            <a:spAutoFit/>
          </a:bodyPr>
          <a:lstStyle/>
          <a:p>
            <a:r>
              <a:rPr lang="en-US" sz="1765" dirty="0" smtClean="0">
                <a:solidFill>
                  <a:srgbClr val="FFFFFF"/>
                </a:solidFill>
              </a:rPr>
              <a:t>1. Create ASR Vault</a:t>
            </a:r>
            <a:endParaRPr lang="en-US" sz="1765" dirty="0">
              <a:solidFill>
                <a:srgbClr val="FFFFFF"/>
              </a:solidFill>
            </a:endParaRPr>
          </a:p>
        </p:txBody>
      </p:sp>
      <p:cxnSp>
        <p:nvCxnSpPr>
          <p:cNvPr id="9" name="Straight Connector 8"/>
          <p:cNvCxnSpPr/>
          <p:nvPr/>
        </p:nvCxnSpPr>
        <p:spPr>
          <a:xfrm flipH="1">
            <a:off x="1564631" y="3693365"/>
            <a:ext cx="1940913" cy="0"/>
          </a:xfrm>
          <a:prstGeom prst="line">
            <a:avLst/>
          </a:prstGeom>
          <a:ln w="60325">
            <a:solidFill>
              <a:schemeClr val="bg1"/>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4253494" y="3260489"/>
            <a:ext cx="8163" cy="1652585"/>
          </a:xfrm>
          <a:prstGeom prst="line">
            <a:avLst/>
          </a:prstGeom>
          <a:ln w="60325">
            <a:solidFill>
              <a:schemeClr val="bg1"/>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sp>
        <p:nvSpPr>
          <p:cNvPr id="11" name="Freeform 128"/>
          <p:cNvSpPr>
            <a:spLocks noChangeAspect="1"/>
          </p:cNvSpPr>
          <p:nvPr/>
        </p:nvSpPr>
        <p:spPr bwMode="black">
          <a:xfrm>
            <a:off x="8116549" y="2804716"/>
            <a:ext cx="4093727" cy="2254267"/>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tx2">
              <a:lumMod val="20000"/>
              <a:lumOff val="80000"/>
            </a:schemeClr>
          </a:solidFill>
          <a:extLst/>
        </p:spPr>
        <p:txBody>
          <a:bodyPr vert="horz" wrap="square" lIns="87880" tIns="43940" rIns="87880" bIns="43940" numCol="1" anchor="b" anchorCtr="1" compatLnSpc="1">
            <a:prstTxWarp prst="textNoShape">
              <a:avLst/>
            </a:prstTxWarp>
          </a:bodyPr>
          <a:lstStyle/>
          <a:p>
            <a:pPr defTabSz="896125"/>
            <a:endParaRPr lang="en-US" sz="1730" dirty="0">
              <a:solidFill>
                <a:srgbClr val="EFEFEF"/>
              </a:solidFill>
            </a:endParaRPr>
          </a:p>
        </p:txBody>
      </p:sp>
      <p:sp>
        <p:nvSpPr>
          <p:cNvPr id="12" name="Freeform 86"/>
          <p:cNvSpPr>
            <a:spLocks noEditPoints="1"/>
          </p:cNvSpPr>
          <p:nvPr/>
        </p:nvSpPr>
        <p:spPr bwMode="black">
          <a:xfrm>
            <a:off x="9053196" y="3586058"/>
            <a:ext cx="2740723" cy="365781"/>
          </a:xfrm>
          <a:custGeom>
            <a:avLst/>
            <a:gdLst>
              <a:gd name="T0" fmla="*/ 197 w 790"/>
              <a:gd name="T1" fmla="*/ 42 h 116"/>
              <a:gd name="T2" fmla="*/ 180 w 790"/>
              <a:gd name="T3" fmla="*/ 93 h 116"/>
              <a:gd name="T4" fmla="*/ 174 w 790"/>
              <a:gd name="T5" fmla="*/ 77 h 116"/>
              <a:gd name="T6" fmla="*/ 193 w 790"/>
              <a:gd name="T7" fmla="*/ 23 h 116"/>
              <a:gd name="T8" fmla="*/ 217 w 790"/>
              <a:gd name="T9" fmla="*/ 84 h 116"/>
              <a:gd name="T10" fmla="*/ 257 w 790"/>
              <a:gd name="T11" fmla="*/ 25 h 116"/>
              <a:gd name="T12" fmla="*/ 246 w 790"/>
              <a:gd name="T13" fmla="*/ 25 h 116"/>
              <a:gd name="T14" fmla="*/ 257 w 790"/>
              <a:gd name="T15" fmla="*/ 25 h 116"/>
              <a:gd name="T16" fmla="*/ 255 w 790"/>
              <a:gd name="T17" fmla="*/ 43 h 116"/>
              <a:gd name="T18" fmla="*/ 302 w 790"/>
              <a:gd name="T19" fmla="*/ 65 h 116"/>
              <a:gd name="T20" fmla="*/ 276 w 790"/>
              <a:gd name="T21" fmla="*/ 93 h 116"/>
              <a:gd name="T22" fmla="*/ 276 w 790"/>
              <a:gd name="T23" fmla="*/ 51 h 116"/>
              <a:gd name="T24" fmla="*/ 310 w 790"/>
              <a:gd name="T25" fmla="*/ 63 h 116"/>
              <a:gd name="T26" fmla="*/ 356 w 790"/>
              <a:gd name="T27" fmla="*/ 85 h 116"/>
              <a:gd name="T28" fmla="*/ 318 w 790"/>
              <a:gd name="T29" fmla="*/ 69 h 116"/>
              <a:gd name="T30" fmla="*/ 356 w 790"/>
              <a:gd name="T31" fmla="*/ 50 h 116"/>
              <a:gd name="T32" fmla="*/ 356 w 790"/>
              <a:gd name="T33" fmla="*/ 71 h 116"/>
              <a:gd name="T34" fmla="*/ 330 w 790"/>
              <a:gd name="T35" fmla="*/ 54 h 116"/>
              <a:gd name="T36" fmla="*/ 352 w 790"/>
              <a:gd name="T37" fmla="*/ 83 h 116"/>
              <a:gd name="T38" fmla="*/ 399 w 790"/>
              <a:gd name="T39" fmla="*/ 95 h 116"/>
              <a:gd name="T40" fmla="*/ 400 w 790"/>
              <a:gd name="T41" fmla="*/ 42 h 116"/>
              <a:gd name="T42" fmla="*/ 412 w 790"/>
              <a:gd name="T43" fmla="*/ 54 h 116"/>
              <a:gd name="T44" fmla="*/ 387 w 790"/>
              <a:gd name="T45" fmla="*/ 83 h 116"/>
              <a:gd name="T46" fmla="*/ 496 w 790"/>
              <a:gd name="T47" fmla="*/ 43 h 116"/>
              <a:gd name="T48" fmla="*/ 462 w 790"/>
              <a:gd name="T49" fmla="*/ 53 h 116"/>
              <a:gd name="T50" fmla="*/ 441 w 790"/>
              <a:gd name="T51" fmla="*/ 93 h 116"/>
              <a:gd name="T52" fmla="*/ 445 w 790"/>
              <a:gd name="T53" fmla="*/ 85 h 116"/>
              <a:gd name="T54" fmla="*/ 466 w 790"/>
              <a:gd name="T55" fmla="*/ 43 h 116"/>
              <a:gd name="T56" fmla="*/ 478 w 790"/>
              <a:gd name="T57" fmla="*/ 81 h 116"/>
              <a:gd name="T58" fmla="*/ 526 w 790"/>
              <a:gd name="T59" fmla="*/ 90 h 116"/>
              <a:gd name="T60" fmla="*/ 512 w 790"/>
              <a:gd name="T61" fmla="*/ 88 h 116"/>
              <a:gd name="T62" fmla="*/ 503 w 790"/>
              <a:gd name="T63" fmla="*/ 66 h 116"/>
              <a:gd name="T64" fmla="*/ 528 w 790"/>
              <a:gd name="T65" fmla="*/ 44 h 116"/>
              <a:gd name="T66" fmla="*/ 508 w 790"/>
              <a:gd name="T67" fmla="*/ 56 h 116"/>
              <a:gd name="T68" fmla="*/ 530 w 790"/>
              <a:gd name="T69" fmla="*/ 80 h 116"/>
              <a:gd name="T70" fmla="*/ 568 w 790"/>
              <a:gd name="T71" fmla="*/ 74 h 116"/>
              <a:gd name="T72" fmla="*/ 587 w 790"/>
              <a:gd name="T73" fmla="*/ 23 h 116"/>
              <a:gd name="T74" fmla="*/ 583 w 790"/>
              <a:gd name="T75" fmla="*/ 31 h 116"/>
              <a:gd name="T76" fmla="*/ 595 w 790"/>
              <a:gd name="T77" fmla="*/ 66 h 116"/>
              <a:gd name="T78" fmla="*/ 659 w 790"/>
              <a:gd name="T79" fmla="*/ 93 h 116"/>
              <a:gd name="T80" fmla="*/ 620 w 790"/>
              <a:gd name="T81" fmla="*/ 50 h 116"/>
              <a:gd name="T82" fmla="*/ 706 w 790"/>
              <a:gd name="T83" fmla="*/ 93 h 116"/>
              <a:gd name="T84" fmla="*/ 682 w 790"/>
              <a:gd name="T85" fmla="*/ 95 h 116"/>
              <a:gd name="T86" fmla="*/ 672 w 790"/>
              <a:gd name="T87" fmla="*/ 72 h 116"/>
              <a:gd name="T88" fmla="*/ 698 w 790"/>
              <a:gd name="T89" fmla="*/ 43 h 116"/>
              <a:gd name="T90" fmla="*/ 739 w 790"/>
              <a:gd name="T91" fmla="*/ 50 h 116"/>
              <a:gd name="T92" fmla="*/ 718 w 790"/>
              <a:gd name="T93" fmla="*/ 93 h 116"/>
              <a:gd name="T94" fmla="*/ 727 w 790"/>
              <a:gd name="T95" fmla="*/ 53 h 116"/>
              <a:gd name="T96" fmla="*/ 745 w 790"/>
              <a:gd name="T97" fmla="*/ 51 h 116"/>
              <a:gd name="T98" fmla="*/ 771 w 790"/>
              <a:gd name="T99" fmla="*/ 88 h 116"/>
              <a:gd name="T100" fmla="*/ 753 w 790"/>
              <a:gd name="T101" fmla="*/ 88 h 116"/>
              <a:gd name="T102" fmla="*/ 785 w 790"/>
              <a:gd name="T103" fmla="*/ 49 h 116"/>
              <a:gd name="T104" fmla="*/ 779 w 790"/>
              <a:gd name="T105" fmla="*/ 53 h 116"/>
              <a:gd name="T106" fmla="*/ 782 w 790"/>
              <a:gd name="T107" fmla="*/ 63 h 116"/>
              <a:gd name="T108" fmla="*/ 0 w 790"/>
              <a:gd name="T109" fmla="*/ 57 h 116"/>
              <a:gd name="T110" fmla="*/ 116 w 790"/>
              <a:gd name="T111" fmla="*/ 0 h 116"/>
              <a:gd name="T112" fmla="*/ 0 w 790"/>
              <a:gd name="T113" fmla="*/ 59 h 116"/>
              <a:gd name="T114" fmla="*/ 52 w 790"/>
              <a:gd name="T115" fmla="*/ 59 h 116"/>
              <a:gd name="T116" fmla="*/ 52 w 790"/>
              <a:gd name="T117" fmla="*/ 5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90" h="116">
                <a:moveTo>
                  <a:pt x="242" y="23"/>
                </a:moveTo>
                <a:cubicBezTo>
                  <a:pt x="222" y="93"/>
                  <a:pt x="222" y="93"/>
                  <a:pt x="222" y="93"/>
                </a:cubicBezTo>
                <a:cubicBezTo>
                  <a:pt x="212" y="93"/>
                  <a:pt x="212" y="93"/>
                  <a:pt x="212" y="93"/>
                </a:cubicBezTo>
                <a:cubicBezTo>
                  <a:pt x="197" y="42"/>
                  <a:pt x="197" y="42"/>
                  <a:pt x="197" y="42"/>
                </a:cubicBezTo>
                <a:cubicBezTo>
                  <a:pt x="197" y="40"/>
                  <a:pt x="196" y="37"/>
                  <a:pt x="196" y="35"/>
                </a:cubicBezTo>
                <a:cubicBezTo>
                  <a:pt x="196" y="35"/>
                  <a:pt x="196" y="35"/>
                  <a:pt x="196" y="35"/>
                </a:cubicBezTo>
                <a:cubicBezTo>
                  <a:pt x="196" y="37"/>
                  <a:pt x="195" y="39"/>
                  <a:pt x="195" y="42"/>
                </a:cubicBezTo>
                <a:cubicBezTo>
                  <a:pt x="180" y="93"/>
                  <a:pt x="180" y="93"/>
                  <a:pt x="180" y="93"/>
                </a:cubicBezTo>
                <a:cubicBezTo>
                  <a:pt x="171" y="93"/>
                  <a:pt x="171" y="93"/>
                  <a:pt x="171" y="93"/>
                </a:cubicBezTo>
                <a:cubicBezTo>
                  <a:pt x="150" y="23"/>
                  <a:pt x="150" y="23"/>
                  <a:pt x="150" y="23"/>
                </a:cubicBezTo>
                <a:cubicBezTo>
                  <a:pt x="159" y="23"/>
                  <a:pt x="159" y="23"/>
                  <a:pt x="159" y="23"/>
                </a:cubicBezTo>
                <a:cubicBezTo>
                  <a:pt x="174" y="77"/>
                  <a:pt x="174" y="77"/>
                  <a:pt x="174" y="77"/>
                </a:cubicBezTo>
                <a:cubicBezTo>
                  <a:pt x="175" y="79"/>
                  <a:pt x="175" y="82"/>
                  <a:pt x="175" y="84"/>
                </a:cubicBezTo>
                <a:cubicBezTo>
                  <a:pt x="175" y="84"/>
                  <a:pt x="175" y="84"/>
                  <a:pt x="175" y="84"/>
                </a:cubicBezTo>
                <a:cubicBezTo>
                  <a:pt x="176" y="82"/>
                  <a:pt x="176" y="80"/>
                  <a:pt x="177" y="77"/>
                </a:cubicBezTo>
                <a:cubicBezTo>
                  <a:pt x="193" y="23"/>
                  <a:pt x="193" y="23"/>
                  <a:pt x="193" y="23"/>
                </a:cubicBezTo>
                <a:cubicBezTo>
                  <a:pt x="201" y="23"/>
                  <a:pt x="201" y="23"/>
                  <a:pt x="201" y="23"/>
                </a:cubicBezTo>
                <a:cubicBezTo>
                  <a:pt x="215" y="77"/>
                  <a:pt x="215" y="77"/>
                  <a:pt x="215" y="77"/>
                </a:cubicBezTo>
                <a:cubicBezTo>
                  <a:pt x="216" y="79"/>
                  <a:pt x="216" y="82"/>
                  <a:pt x="217" y="84"/>
                </a:cubicBezTo>
                <a:cubicBezTo>
                  <a:pt x="217" y="84"/>
                  <a:pt x="217" y="84"/>
                  <a:pt x="217" y="84"/>
                </a:cubicBezTo>
                <a:cubicBezTo>
                  <a:pt x="217" y="82"/>
                  <a:pt x="217" y="80"/>
                  <a:pt x="218" y="77"/>
                </a:cubicBezTo>
                <a:cubicBezTo>
                  <a:pt x="233" y="23"/>
                  <a:pt x="233" y="23"/>
                  <a:pt x="233" y="23"/>
                </a:cubicBezTo>
                <a:lnTo>
                  <a:pt x="242" y="23"/>
                </a:lnTo>
                <a:close/>
                <a:moveTo>
                  <a:pt x="257" y="25"/>
                </a:moveTo>
                <a:cubicBezTo>
                  <a:pt x="257" y="26"/>
                  <a:pt x="256" y="28"/>
                  <a:pt x="255" y="29"/>
                </a:cubicBezTo>
                <a:cubicBezTo>
                  <a:pt x="254" y="30"/>
                  <a:pt x="253" y="30"/>
                  <a:pt x="252" y="30"/>
                </a:cubicBezTo>
                <a:cubicBezTo>
                  <a:pt x="250" y="30"/>
                  <a:pt x="249" y="30"/>
                  <a:pt x="248" y="29"/>
                </a:cubicBezTo>
                <a:cubicBezTo>
                  <a:pt x="247" y="28"/>
                  <a:pt x="246" y="27"/>
                  <a:pt x="246" y="25"/>
                </a:cubicBezTo>
                <a:cubicBezTo>
                  <a:pt x="246" y="24"/>
                  <a:pt x="247" y="22"/>
                  <a:pt x="248" y="21"/>
                </a:cubicBezTo>
                <a:cubicBezTo>
                  <a:pt x="249" y="20"/>
                  <a:pt x="250" y="20"/>
                  <a:pt x="252" y="20"/>
                </a:cubicBezTo>
                <a:cubicBezTo>
                  <a:pt x="253" y="20"/>
                  <a:pt x="254" y="20"/>
                  <a:pt x="255" y="21"/>
                </a:cubicBezTo>
                <a:cubicBezTo>
                  <a:pt x="256" y="22"/>
                  <a:pt x="257" y="24"/>
                  <a:pt x="257" y="25"/>
                </a:cubicBezTo>
                <a:close/>
                <a:moveTo>
                  <a:pt x="255" y="93"/>
                </a:moveTo>
                <a:cubicBezTo>
                  <a:pt x="247" y="93"/>
                  <a:pt x="247" y="93"/>
                  <a:pt x="247" y="93"/>
                </a:cubicBezTo>
                <a:cubicBezTo>
                  <a:pt x="247" y="43"/>
                  <a:pt x="247" y="43"/>
                  <a:pt x="247" y="43"/>
                </a:cubicBezTo>
                <a:cubicBezTo>
                  <a:pt x="255" y="43"/>
                  <a:pt x="255" y="43"/>
                  <a:pt x="255" y="43"/>
                </a:cubicBezTo>
                <a:lnTo>
                  <a:pt x="255" y="93"/>
                </a:lnTo>
                <a:close/>
                <a:moveTo>
                  <a:pt x="310" y="93"/>
                </a:moveTo>
                <a:cubicBezTo>
                  <a:pt x="302" y="93"/>
                  <a:pt x="302" y="93"/>
                  <a:pt x="302" y="93"/>
                </a:cubicBezTo>
                <a:cubicBezTo>
                  <a:pt x="302" y="65"/>
                  <a:pt x="302" y="65"/>
                  <a:pt x="302" y="65"/>
                </a:cubicBezTo>
                <a:cubicBezTo>
                  <a:pt x="302" y="54"/>
                  <a:pt x="298" y="49"/>
                  <a:pt x="290" y="49"/>
                </a:cubicBezTo>
                <a:cubicBezTo>
                  <a:pt x="286" y="49"/>
                  <a:pt x="282" y="50"/>
                  <a:pt x="280" y="53"/>
                </a:cubicBezTo>
                <a:cubicBezTo>
                  <a:pt x="277" y="56"/>
                  <a:pt x="276" y="60"/>
                  <a:pt x="276" y="65"/>
                </a:cubicBezTo>
                <a:cubicBezTo>
                  <a:pt x="276" y="93"/>
                  <a:pt x="276" y="93"/>
                  <a:pt x="276" y="93"/>
                </a:cubicBezTo>
                <a:cubicBezTo>
                  <a:pt x="268" y="93"/>
                  <a:pt x="268" y="93"/>
                  <a:pt x="268" y="93"/>
                </a:cubicBezTo>
                <a:cubicBezTo>
                  <a:pt x="268" y="43"/>
                  <a:pt x="268" y="43"/>
                  <a:pt x="268" y="43"/>
                </a:cubicBezTo>
                <a:cubicBezTo>
                  <a:pt x="276" y="43"/>
                  <a:pt x="276" y="43"/>
                  <a:pt x="276" y="43"/>
                </a:cubicBezTo>
                <a:cubicBezTo>
                  <a:pt x="276" y="51"/>
                  <a:pt x="276" y="51"/>
                  <a:pt x="276" y="51"/>
                </a:cubicBezTo>
                <a:cubicBezTo>
                  <a:pt x="276" y="51"/>
                  <a:pt x="276" y="51"/>
                  <a:pt x="276" y="51"/>
                </a:cubicBezTo>
                <a:cubicBezTo>
                  <a:pt x="280" y="45"/>
                  <a:pt x="285" y="42"/>
                  <a:pt x="293" y="42"/>
                </a:cubicBezTo>
                <a:cubicBezTo>
                  <a:pt x="298" y="42"/>
                  <a:pt x="302" y="44"/>
                  <a:pt x="305" y="47"/>
                </a:cubicBezTo>
                <a:cubicBezTo>
                  <a:pt x="308" y="51"/>
                  <a:pt x="310" y="56"/>
                  <a:pt x="310" y="63"/>
                </a:cubicBezTo>
                <a:lnTo>
                  <a:pt x="310" y="93"/>
                </a:lnTo>
                <a:close/>
                <a:moveTo>
                  <a:pt x="364" y="93"/>
                </a:moveTo>
                <a:cubicBezTo>
                  <a:pt x="356" y="93"/>
                  <a:pt x="356" y="93"/>
                  <a:pt x="356" y="93"/>
                </a:cubicBezTo>
                <a:cubicBezTo>
                  <a:pt x="356" y="85"/>
                  <a:pt x="356" y="85"/>
                  <a:pt x="356" y="85"/>
                </a:cubicBezTo>
                <a:cubicBezTo>
                  <a:pt x="356" y="85"/>
                  <a:pt x="356" y="85"/>
                  <a:pt x="356" y="85"/>
                </a:cubicBezTo>
                <a:cubicBezTo>
                  <a:pt x="352" y="91"/>
                  <a:pt x="346" y="95"/>
                  <a:pt x="339" y="95"/>
                </a:cubicBezTo>
                <a:cubicBezTo>
                  <a:pt x="332" y="95"/>
                  <a:pt x="327" y="92"/>
                  <a:pt x="324" y="88"/>
                </a:cubicBezTo>
                <a:cubicBezTo>
                  <a:pt x="320" y="84"/>
                  <a:pt x="318" y="77"/>
                  <a:pt x="318" y="69"/>
                </a:cubicBezTo>
                <a:cubicBezTo>
                  <a:pt x="318" y="61"/>
                  <a:pt x="320" y="54"/>
                  <a:pt x="324" y="49"/>
                </a:cubicBezTo>
                <a:cubicBezTo>
                  <a:pt x="328" y="44"/>
                  <a:pt x="334" y="42"/>
                  <a:pt x="341" y="42"/>
                </a:cubicBezTo>
                <a:cubicBezTo>
                  <a:pt x="348" y="42"/>
                  <a:pt x="353" y="45"/>
                  <a:pt x="356" y="50"/>
                </a:cubicBezTo>
                <a:cubicBezTo>
                  <a:pt x="356" y="50"/>
                  <a:pt x="356" y="50"/>
                  <a:pt x="356" y="50"/>
                </a:cubicBezTo>
                <a:cubicBezTo>
                  <a:pt x="356" y="19"/>
                  <a:pt x="356" y="19"/>
                  <a:pt x="356" y="19"/>
                </a:cubicBezTo>
                <a:cubicBezTo>
                  <a:pt x="364" y="19"/>
                  <a:pt x="364" y="19"/>
                  <a:pt x="364" y="19"/>
                </a:cubicBezTo>
                <a:lnTo>
                  <a:pt x="364" y="93"/>
                </a:lnTo>
                <a:close/>
                <a:moveTo>
                  <a:pt x="356" y="71"/>
                </a:moveTo>
                <a:cubicBezTo>
                  <a:pt x="356" y="63"/>
                  <a:pt x="356" y="63"/>
                  <a:pt x="356" y="63"/>
                </a:cubicBezTo>
                <a:cubicBezTo>
                  <a:pt x="356" y="59"/>
                  <a:pt x="355" y="56"/>
                  <a:pt x="352" y="53"/>
                </a:cubicBezTo>
                <a:cubicBezTo>
                  <a:pt x="349" y="50"/>
                  <a:pt x="346" y="49"/>
                  <a:pt x="342" y="49"/>
                </a:cubicBezTo>
                <a:cubicBezTo>
                  <a:pt x="337" y="49"/>
                  <a:pt x="333" y="51"/>
                  <a:pt x="330" y="54"/>
                </a:cubicBezTo>
                <a:cubicBezTo>
                  <a:pt x="327" y="58"/>
                  <a:pt x="326" y="63"/>
                  <a:pt x="326" y="69"/>
                </a:cubicBezTo>
                <a:cubicBezTo>
                  <a:pt x="326" y="75"/>
                  <a:pt x="327" y="80"/>
                  <a:pt x="330" y="83"/>
                </a:cubicBezTo>
                <a:cubicBezTo>
                  <a:pt x="333" y="86"/>
                  <a:pt x="337" y="88"/>
                  <a:pt x="341" y="88"/>
                </a:cubicBezTo>
                <a:cubicBezTo>
                  <a:pt x="345" y="88"/>
                  <a:pt x="349" y="86"/>
                  <a:pt x="352" y="83"/>
                </a:cubicBezTo>
                <a:cubicBezTo>
                  <a:pt x="355" y="80"/>
                  <a:pt x="356" y="76"/>
                  <a:pt x="356" y="71"/>
                </a:cubicBezTo>
                <a:close/>
                <a:moveTo>
                  <a:pt x="424" y="68"/>
                </a:moveTo>
                <a:cubicBezTo>
                  <a:pt x="424" y="76"/>
                  <a:pt x="422" y="83"/>
                  <a:pt x="417" y="87"/>
                </a:cubicBezTo>
                <a:cubicBezTo>
                  <a:pt x="413" y="92"/>
                  <a:pt x="407" y="95"/>
                  <a:pt x="399" y="95"/>
                </a:cubicBezTo>
                <a:cubicBezTo>
                  <a:pt x="392" y="95"/>
                  <a:pt x="386" y="92"/>
                  <a:pt x="381" y="87"/>
                </a:cubicBezTo>
                <a:cubicBezTo>
                  <a:pt x="377" y="83"/>
                  <a:pt x="375" y="77"/>
                  <a:pt x="375" y="69"/>
                </a:cubicBezTo>
                <a:cubicBezTo>
                  <a:pt x="375" y="60"/>
                  <a:pt x="377" y="53"/>
                  <a:pt x="382" y="49"/>
                </a:cubicBezTo>
                <a:cubicBezTo>
                  <a:pt x="387" y="44"/>
                  <a:pt x="393" y="42"/>
                  <a:pt x="400" y="42"/>
                </a:cubicBezTo>
                <a:cubicBezTo>
                  <a:pt x="408" y="42"/>
                  <a:pt x="414" y="44"/>
                  <a:pt x="418" y="49"/>
                </a:cubicBezTo>
                <a:cubicBezTo>
                  <a:pt x="422" y="53"/>
                  <a:pt x="424" y="60"/>
                  <a:pt x="424" y="68"/>
                </a:cubicBezTo>
                <a:close/>
                <a:moveTo>
                  <a:pt x="416" y="68"/>
                </a:moveTo>
                <a:cubicBezTo>
                  <a:pt x="416" y="62"/>
                  <a:pt x="415" y="57"/>
                  <a:pt x="412" y="54"/>
                </a:cubicBezTo>
                <a:cubicBezTo>
                  <a:pt x="409" y="50"/>
                  <a:pt x="405" y="49"/>
                  <a:pt x="400" y="49"/>
                </a:cubicBezTo>
                <a:cubicBezTo>
                  <a:pt x="395" y="49"/>
                  <a:pt x="391" y="50"/>
                  <a:pt x="388" y="54"/>
                </a:cubicBezTo>
                <a:cubicBezTo>
                  <a:pt x="384" y="57"/>
                  <a:pt x="383" y="62"/>
                  <a:pt x="383" y="69"/>
                </a:cubicBezTo>
                <a:cubicBezTo>
                  <a:pt x="383" y="75"/>
                  <a:pt x="384" y="79"/>
                  <a:pt x="387" y="83"/>
                </a:cubicBezTo>
                <a:cubicBezTo>
                  <a:pt x="391" y="86"/>
                  <a:pt x="395" y="88"/>
                  <a:pt x="400" y="88"/>
                </a:cubicBezTo>
                <a:cubicBezTo>
                  <a:pt x="405" y="88"/>
                  <a:pt x="409" y="86"/>
                  <a:pt x="412" y="83"/>
                </a:cubicBezTo>
                <a:cubicBezTo>
                  <a:pt x="415" y="79"/>
                  <a:pt x="416" y="75"/>
                  <a:pt x="416" y="68"/>
                </a:cubicBezTo>
                <a:close/>
                <a:moveTo>
                  <a:pt x="496" y="43"/>
                </a:moveTo>
                <a:cubicBezTo>
                  <a:pt x="481" y="93"/>
                  <a:pt x="481" y="93"/>
                  <a:pt x="481" y="93"/>
                </a:cubicBezTo>
                <a:cubicBezTo>
                  <a:pt x="473" y="93"/>
                  <a:pt x="473" y="93"/>
                  <a:pt x="473" y="93"/>
                </a:cubicBezTo>
                <a:cubicBezTo>
                  <a:pt x="462" y="57"/>
                  <a:pt x="462" y="57"/>
                  <a:pt x="462" y="57"/>
                </a:cubicBezTo>
                <a:cubicBezTo>
                  <a:pt x="462" y="56"/>
                  <a:pt x="462" y="55"/>
                  <a:pt x="462" y="53"/>
                </a:cubicBezTo>
                <a:cubicBezTo>
                  <a:pt x="461" y="53"/>
                  <a:pt x="461" y="53"/>
                  <a:pt x="461" y="53"/>
                </a:cubicBezTo>
                <a:cubicBezTo>
                  <a:pt x="461" y="54"/>
                  <a:pt x="461" y="55"/>
                  <a:pt x="460" y="57"/>
                </a:cubicBezTo>
                <a:cubicBezTo>
                  <a:pt x="449" y="93"/>
                  <a:pt x="449" y="93"/>
                  <a:pt x="449" y="93"/>
                </a:cubicBezTo>
                <a:cubicBezTo>
                  <a:pt x="441" y="93"/>
                  <a:pt x="441" y="93"/>
                  <a:pt x="441" y="93"/>
                </a:cubicBezTo>
                <a:cubicBezTo>
                  <a:pt x="426" y="43"/>
                  <a:pt x="426" y="43"/>
                  <a:pt x="426" y="43"/>
                </a:cubicBezTo>
                <a:cubicBezTo>
                  <a:pt x="434" y="43"/>
                  <a:pt x="434" y="43"/>
                  <a:pt x="434" y="43"/>
                </a:cubicBezTo>
                <a:cubicBezTo>
                  <a:pt x="445" y="81"/>
                  <a:pt x="445" y="81"/>
                  <a:pt x="445" y="81"/>
                </a:cubicBezTo>
                <a:cubicBezTo>
                  <a:pt x="445" y="82"/>
                  <a:pt x="445" y="84"/>
                  <a:pt x="445" y="85"/>
                </a:cubicBezTo>
                <a:cubicBezTo>
                  <a:pt x="446" y="85"/>
                  <a:pt x="446" y="85"/>
                  <a:pt x="446" y="85"/>
                </a:cubicBezTo>
                <a:cubicBezTo>
                  <a:pt x="446" y="84"/>
                  <a:pt x="446" y="83"/>
                  <a:pt x="447" y="81"/>
                </a:cubicBezTo>
                <a:cubicBezTo>
                  <a:pt x="458" y="43"/>
                  <a:pt x="458" y="43"/>
                  <a:pt x="458" y="43"/>
                </a:cubicBezTo>
                <a:cubicBezTo>
                  <a:pt x="466" y="43"/>
                  <a:pt x="466" y="43"/>
                  <a:pt x="466" y="43"/>
                </a:cubicBezTo>
                <a:cubicBezTo>
                  <a:pt x="476" y="81"/>
                  <a:pt x="476" y="81"/>
                  <a:pt x="476" y="81"/>
                </a:cubicBezTo>
                <a:cubicBezTo>
                  <a:pt x="476" y="82"/>
                  <a:pt x="477" y="84"/>
                  <a:pt x="477" y="86"/>
                </a:cubicBezTo>
                <a:cubicBezTo>
                  <a:pt x="477" y="86"/>
                  <a:pt x="477" y="86"/>
                  <a:pt x="477" y="86"/>
                </a:cubicBezTo>
                <a:cubicBezTo>
                  <a:pt x="477" y="84"/>
                  <a:pt x="477" y="83"/>
                  <a:pt x="478" y="81"/>
                </a:cubicBezTo>
                <a:cubicBezTo>
                  <a:pt x="488" y="43"/>
                  <a:pt x="488" y="43"/>
                  <a:pt x="488" y="43"/>
                </a:cubicBezTo>
                <a:lnTo>
                  <a:pt x="496" y="43"/>
                </a:lnTo>
                <a:close/>
                <a:moveTo>
                  <a:pt x="530" y="80"/>
                </a:moveTo>
                <a:cubicBezTo>
                  <a:pt x="530" y="84"/>
                  <a:pt x="529" y="88"/>
                  <a:pt x="526" y="90"/>
                </a:cubicBezTo>
                <a:cubicBezTo>
                  <a:pt x="522" y="93"/>
                  <a:pt x="518" y="95"/>
                  <a:pt x="512" y="95"/>
                </a:cubicBezTo>
                <a:cubicBezTo>
                  <a:pt x="507" y="95"/>
                  <a:pt x="503" y="94"/>
                  <a:pt x="499" y="92"/>
                </a:cubicBezTo>
                <a:cubicBezTo>
                  <a:pt x="499" y="83"/>
                  <a:pt x="499" y="83"/>
                  <a:pt x="499" y="83"/>
                </a:cubicBezTo>
                <a:cubicBezTo>
                  <a:pt x="503" y="86"/>
                  <a:pt x="508" y="88"/>
                  <a:pt x="512" y="88"/>
                </a:cubicBezTo>
                <a:cubicBezTo>
                  <a:pt x="519" y="88"/>
                  <a:pt x="522" y="85"/>
                  <a:pt x="522" y="81"/>
                </a:cubicBezTo>
                <a:cubicBezTo>
                  <a:pt x="522" y="79"/>
                  <a:pt x="521" y="77"/>
                  <a:pt x="520" y="76"/>
                </a:cubicBezTo>
                <a:cubicBezTo>
                  <a:pt x="518" y="75"/>
                  <a:pt x="516" y="73"/>
                  <a:pt x="512" y="71"/>
                </a:cubicBezTo>
                <a:cubicBezTo>
                  <a:pt x="507" y="69"/>
                  <a:pt x="504" y="68"/>
                  <a:pt x="503" y="66"/>
                </a:cubicBezTo>
                <a:cubicBezTo>
                  <a:pt x="500" y="63"/>
                  <a:pt x="499" y="60"/>
                  <a:pt x="499" y="56"/>
                </a:cubicBezTo>
                <a:cubicBezTo>
                  <a:pt x="499" y="52"/>
                  <a:pt x="501" y="49"/>
                  <a:pt x="504" y="46"/>
                </a:cubicBezTo>
                <a:cubicBezTo>
                  <a:pt x="508" y="43"/>
                  <a:pt x="512" y="42"/>
                  <a:pt x="517" y="42"/>
                </a:cubicBezTo>
                <a:cubicBezTo>
                  <a:pt x="521" y="42"/>
                  <a:pt x="525" y="43"/>
                  <a:pt x="528" y="44"/>
                </a:cubicBezTo>
                <a:cubicBezTo>
                  <a:pt x="528" y="52"/>
                  <a:pt x="528" y="52"/>
                  <a:pt x="528" y="52"/>
                </a:cubicBezTo>
                <a:cubicBezTo>
                  <a:pt x="525" y="50"/>
                  <a:pt x="521" y="49"/>
                  <a:pt x="517" y="49"/>
                </a:cubicBezTo>
                <a:cubicBezTo>
                  <a:pt x="514" y="49"/>
                  <a:pt x="512" y="49"/>
                  <a:pt x="510" y="51"/>
                </a:cubicBezTo>
                <a:cubicBezTo>
                  <a:pt x="509" y="52"/>
                  <a:pt x="508" y="54"/>
                  <a:pt x="508" y="56"/>
                </a:cubicBezTo>
                <a:cubicBezTo>
                  <a:pt x="508" y="58"/>
                  <a:pt x="508" y="60"/>
                  <a:pt x="510" y="61"/>
                </a:cubicBezTo>
                <a:cubicBezTo>
                  <a:pt x="511" y="62"/>
                  <a:pt x="513" y="64"/>
                  <a:pt x="517" y="65"/>
                </a:cubicBezTo>
                <a:cubicBezTo>
                  <a:pt x="522" y="67"/>
                  <a:pt x="525" y="69"/>
                  <a:pt x="527" y="71"/>
                </a:cubicBezTo>
                <a:cubicBezTo>
                  <a:pt x="529" y="73"/>
                  <a:pt x="530" y="76"/>
                  <a:pt x="530" y="80"/>
                </a:cubicBezTo>
                <a:close/>
                <a:moveTo>
                  <a:pt x="615" y="93"/>
                </a:moveTo>
                <a:cubicBezTo>
                  <a:pt x="605" y="93"/>
                  <a:pt x="605" y="93"/>
                  <a:pt x="605" y="93"/>
                </a:cubicBezTo>
                <a:cubicBezTo>
                  <a:pt x="598" y="74"/>
                  <a:pt x="598" y="74"/>
                  <a:pt x="598" y="74"/>
                </a:cubicBezTo>
                <a:cubicBezTo>
                  <a:pt x="568" y="74"/>
                  <a:pt x="568" y="74"/>
                  <a:pt x="568" y="74"/>
                </a:cubicBezTo>
                <a:cubicBezTo>
                  <a:pt x="561" y="93"/>
                  <a:pt x="561" y="93"/>
                  <a:pt x="561" y="93"/>
                </a:cubicBezTo>
                <a:cubicBezTo>
                  <a:pt x="552" y="93"/>
                  <a:pt x="552" y="93"/>
                  <a:pt x="552" y="93"/>
                </a:cubicBezTo>
                <a:cubicBezTo>
                  <a:pt x="579" y="23"/>
                  <a:pt x="579" y="23"/>
                  <a:pt x="579" y="23"/>
                </a:cubicBezTo>
                <a:cubicBezTo>
                  <a:pt x="587" y="23"/>
                  <a:pt x="587" y="23"/>
                  <a:pt x="587" y="23"/>
                </a:cubicBezTo>
                <a:lnTo>
                  <a:pt x="615" y="93"/>
                </a:lnTo>
                <a:close/>
                <a:moveTo>
                  <a:pt x="595" y="66"/>
                </a:moveTo>
                <a:cubicBezTo>
                  <a:pt x="584" y="36"/>
                  <a:pt x="584" y="36"/>
                  <a:pt x="584" y="36"/>
                </a:cubicBezTo>
                <a:cubicBezTo>
                  <a:pt x="584" y="35"/>
                  <a:pt x="583" y="34"/>
                  <a:pt x="583" y="31"/>
                </a:cubicBezTo>
                <a:cubicBezTo>
                  <a:pt x="583" y="31"/>
                  <a:pt x="583" y="31"/>
                  <a:pt x="583" y="31"/>
                </a:cubicBezTo>
                <a:cubicBezTo>
                  <a:pt x="582" y="33"/>
                  <a:pt x="582" y="35"/>
                  <a:pt x="582" y="36"/>
                </a:cubicBezTo>
                <a:cubicBezTo>
                  <a:pt x="571" y="66"/>
                  <a:pt x="571" y="66"/>
                  <a:pt x="571" y="66"/>
                </a:cubicBezTo>
                <a:lnTo>
                  <a:pt x="595" y="66"/>
                </a:lnTo>
                <a:close/>
                <a:moveTo>
                  <a:pt x="659" y="45"/>
                </a:moveTo>
                <a:cubicBezTo>
                  <a:pt x="629" y="87"/>
                  <a:pt x="629" y="87"/>
                  <a:pt x="629" y="87"/>
                </a:cubicBezTo>
                <a:cubicBezTo>
                  <a:pt x="659" y="87"/>
                  <a:pt x="659" y="87"/>
                  <a:pt x="659" y="87"/>
                </a:cubicBezTo>
                <a:cubicBezTo>
                  <a:pt x="659" y="93"/>
                  <a:pt x="659" y="93"/>
                  <a:pt x="659" y="93"/>
                </a:cubicBezTo>
                <a:cubicBezTo>
                  <a:pt x="617" y="93"/>
                  <a:pt x="617" y="93"/>
                  <a:pt x="617" y="93"/>
                </a:cubicBezTo>
                <a:cubicBezTo>
                  <a:pt x="617" y="91"/>
                  <a:pt x="617" y="91"/>
                  <a:pt x="617" y="91"/>
                </a:cubicBezTo>
                <a:cubicBezTo>
                  <a:pt x="647" y="50"/>
                  <a:pt x="647" y="50"/>
                  <a:pt x="647" y="50"/>
                </a:cubicBezTo>
                <a:cubicBezTo>
                  <a:pt x="620" y="50"/>
                  <a:pt x="620" y="50"/>
                  <a:pt x="620" y="50"/>
                </a:cubicBezTo>
                <a:cubicBezTo>
                  <a:pt x="620" y="43"/>
                  <a:pt x="620" y="43"/>
                  <a:pt x="620" y="43"/>
                </a:cubicBezTo>
                <a:cubicBezTo>
                  <a:pt x="659" y="43"/>
                  <a:pt x="659" y="43"/>
                  <a:pt x="659" y="43"/>
                </a:cubicBezTo>
                <a:lnTo>
                  <a:pt x="659" y="45"/>
                </a:lnTo>
                <a:close/>
                <a:moveTo>
                  <a:pt x="706" y="93"/>
                </a:moveTo>
                <a:cubicBezTo>
                  <a:pt x="698" y="93"/>
                  <a:pt x="698" y="93"/>
                  <a:pt x="698" y="93"/>
                </a:cubicBezTo>
                <a:cubicBezTo>
                  <a:pt x="698" y="85"/>
                  <a:pt x="698" y="85"/>
                  <a:pt x="698" y="85"/>
                </a:cubicBezTo>
                <a:cubicBezTo>
                  <a:pt x="698" y="85"/>
                  <a:pt x="698" y="85"/>
                  <a:pt x="698" y="85"/>
                </a:cubicBezTo>
                <a:cubicBezTo>
                  <a:pt x="694" y="92"/>
                  <a:pt x="689" y="95"/>
                  <a:pt x="682" y="95"/>
                </a:cubicBezTo>
                <a:cubicBezTo>
                  <a:pt x="670" y="95"/>
                  <a:pt x="664" y="88"/>
                  <a:pt x="664" y="73"/>
                </a:cubicBezTo>
                <a:cubicBezTo>
                  <a:pt x="664" y="43"/>
                  <a:pt x="664" y="43"/>
                  <a:pt x="664" y="43"/>
                </a:cubicBezTo>
                <a:cubicBezTo>
                  <a:pt x="672" y="43"/>
                  <a:pt x="672" y="43"/>
                  <a:pt x="672" y="43"/>
                </a:cubicBezTo>
                <a:cubicBezTo>
                  <a:pt x="672" y="72"/>
                  <a:pt x="672" y="72"/>
                  <a:pt x="672" y="72"/>
                </a:cubicBezTo>
                <a:cubicBezTo>
                  <a:pt x="672" y="83"/>
                  <a:pt x="676" y="88"/>
                  <a:pt x="685" y="88"/>
                </a:cubicBezTo>
                <a:cubicBezTo>
                  <a:pt x="688" y="88"/>
                  <a:pt x="692" y="86"/>
                  <a:pt x="694" y="84"/>
                </a:cubicBezTo>
                <a:cubicBezTo>
                  <a:pt x="697" y="81"/>
                  <a:pt x="698" y="77"/>
                  <a:pt x="698" y="72"/>
                </a:cubicBezTo>
                <a:cubicBezTo>
                  <a:pt x="698" y="43"/>
                  <a:pt x="698" y="43"/>
                  <a:pt x="698" y="43"/>
                </a:cubicBezTo>
                <a:cubicBezTo>
                  <a:pt x="706" y="43"/>
                  <a:pt x="706" y="43"/>
                  <a:pt x="706" y="43"/>
                </a:cubicBezTo>
                <a:lnTo>
                  <a:pt x="706" y="93"/>
                </a:lnTo>
                <a:close/>
                <a:moveTo>
                  <a:pt x="745" y="51"/>
                </a:moveTo>
                <a:cubicBezTo>
                  <a:pt x="743" y="50"/>
                  <a:pt x="741" y="50"/>
                  <a:pt x="739" y="50"/>
                </a:cubicBezTo>
                <a:cubicBezTo>
                  <a:pt x="735" y="50"/>
                  <a:pt x="733" y="51"/>
                  <a:pt x="730" y="54"/>
                </a:cubicBezTo>
                <a:cubicBezTo>
                  <a:pt x="728" y="57"/>
                  <a:pt x="726" y="62"/>
                  <a:pt x="726" y="68"/>
                </a:cubicBezTo>
                <a:cubicBezTo>
                  <a:pt x="726" y="93"/>
                  <a:pt x="726" y="93"/>
                  <a:pt x="726" y="93"/>
                </a:cubicBezTo>
                <a:cubicBezTo>
                  <a:pt x="718" y="93"/>
                  <a:pt x="718" y="93"/>
                  <a:pt x="718" y="93"/>
                </a:cubicBezTo>
                <a:cubicBezTo>
                  <a:pt x="718" y="43"/>
                  <a:pt x="718" y="43"/>
                  <a:pt x="718" y="43"/>
                </a:cubicBezTo>
                <a:cubicBezTo>
                  <a:pt x="726" y="43"/>
                  <a:pt x="726" y="43"/>
                  <a:pt x="726" y="43"/>
                </a:cubicBezTo>
                <a:cubicBezTo>
                  <a:pt x="726" y="53"/>
                  <a:pt x="726" y="53"/>
                  <a:pt x="726" y="53"/>
                </a:cubicBezTo>
                <a:cubicBezTo>
                  <a:pt x="727" y="53"/>
                  <a:pt x="727" y="53"/>
                  <a:pt x="727" y="53"/>
                </a:cubicBezTo>
                <a:cubicBezTo>
                  <a:pt x="728" y="50"/>
                  <a:pt x="730" y="47"/>
                  <a:pt x="732" y="45"/>
                </a:cubicBezTo>
                <a:cubicBezTo>
                  <a:pt x="734" y="43"/>
                  <a:pt x="737" y="42"/>
                  <a:pt x="740" y="42"/>
                </a:cubicBezTo>
                <a:cubicBezTo>
                  <a:pt x="742" y="42"/>
                  <a:pt x="744" y="42"/>
                  <a:pt x="745" y="43"/>
                </a:cubicBezTo>
                <a:lnTo>
                  <a:pt x="745" y="51"/>
                </a:lnTo>
                <a:close/>
                <a:moveTo>
                  <a:pt x="790" y="70"/>
                </a:moveTo>
                <a:cubicBezTo>
                  <a:pt x="755" y="70"/>
                  <a:pt x="755" y="70"/>
                  <a:pt x="755" y="70"/>
                </a:cubicBezTo>
                <a:cubicBezTo>
                  <a:pt x="755" y="76"/>
                  <a:pt x="756" y="80"/>
                  <a:pt x="759" y="83"/>
                </a:cubicBezTo>
                <a:cubicBezTo>
                  <a:pt x="762" y="86"/>
                  <a:pt x="766" y="88"/>
                  <a:pt x="771" y="88"/>
                </a:cubicBezTo>
                <a:cubicBezTo>
                  <a:pt x="777" y="88"/>
                  <a:pt x="782" y="86"/>
                  <a:pt x="787" y="82"/>
                </a:cubicBezTo>
                <a:cubicBezTo>
                  <a:pt x="787" y="90"/>
                  <a:pt x="787" y="90"/>
                  <a:pt x="787" y="90"/>
                </a:cubicBezTo>
                <a:cubicBezTo>
                  <a:pt x="782" y="93"/>
                  <a:pt x="777" y="95"/>
                  <a:pt x="769" y="95"/>
                </a:cubicBezTo>
                <a:cubicBezTo>
                  <a:pt x="762" y="95"/>
                  <a:pt x="757" y="93"/>
                  <a:pt x="753" y="88"/>
                </a:cubicBezTo>
                <a:cubicBezTo>
                  <a:pt x="748" y="84"/>
                  <a:pt x="746" y="77"/>
                  <a:pt x="746" y="68"/>
                </a:cubicBezTo>
                <a:cubicBezTo>
                  <a:pt x="746" y="60"/>
                  <a:pt x="749" y="54"/>
                  <a:pt x="753" y="49"/>
                </a:cubicBezTo>
                <a:cubicBezTo>
                  <a:pt x="758" y="44"/>
                  <a:pt x="763" y="42"/>
                  <a:pt x="770" y="42"/>
                </a:cubicBezTo>
                <a:cubicBezTo>
                  <a:pt x="776" y="42"/>
                  <a:pt x="782" y="44"/>
                  <a:pt x="785" y="49"/>
                </a:cubicBezTo>
                <a:cubicBezTo>
                  <a:pt x="789" y="53"/>
                  <a:pt x="790" y="59"/>
                  <a:pt x="790" y="66"/>
                </a:cubicBezTo>
                <a:lnTo>
                  <a:pt x="790" y="70"/>
                </a:lnTo>
                <a:close/>
                <a:moveTo>
                  <a:pt x="782" y="63"/>
                </a:moveTo>
                <a:cubicBezTo>
                  <a:pt x="782" y="59"/>
                  <a:pt x="781" y="55"/>
                  <a:pt x="779" y="53"/>
                </a:cubicBezTo>
                <a:cubicBezTo>
                  <a:pt x="777" y="50"/>
                  <a:pt x="773" y="49"/>
                  <a:pt x="769" y="49"/>
                </a:cubicBezTo>
                <a:cubicBezTo>
                  <a:pt x="766" y="49"/>
                  <a:pt x="762" y="50"/>
                  <a:pt x="760" y="53"/>
                </a:cubicBezTo>
                <a:cubicBezTo>
                  <a:pt x="757" y="55"/>
                  <a:pt x="755" y="59"/>
                  <a:pt x="755" y="63"/>
                </a:cubicBezTo>
                <a:lnTo>
                  <a:pt x="782" y="63"/>
                </a:lnTo>
                <a:close/>
                <a:moveTo>
                  <a:pt x="50" y="57"/>
                </a:moveTo>
                <a:cubicBezTo>
                  <a:pt x="50" y="9"/>
                  <a:pt x="50" y="9"/>
                  <a:pt x="50" y="9"/>
                </a:cubicBezTo>
                <a:cubicBezTo>
                  <a:pt x="0" y="16"/>
                  <a:pt x="0" y="16"/>
                  <a:pt x="0" y="16"/>
                </a:cubicBezTo>
                <a:cubicBezTo>
                  <a:pt x="0" y="57"/>
                  <a:pt x="0" y="57"/>
                  <a:pt x="0" y="57"/>
                </a:cubicBezTo>
                <a:lnTo>
                  <a:pt x="50" y="57"/>
                </a:lnTo>
                <a:close/>
                <a:moveTo>
                  <a:pt x="52" y="57"/>
                </a:moveTo>
                <a:cubicBezTo>
                  <a:pt x="116" y="57"/>
                  <a:pt x="116" y="57"/>
                  <a:pt x="116" y="57"/>
                </a:cubicBezTo>
                <a:cubicBezTo>
                  <a:pt x="116" y="0"/>
                  <a:pt x="116" y="0"/>
                  <a:pt x="116" y="0"/>
                </a:cubicBezTo>
                <a:cubicBezTo>
                  <a:pt x="52" y="9"/>
                  <a:pt x="52" y="9"/>
                  <a:pt x="52" y="9"/>
                </a:cubicBezTo>
                <a:lnTo>
                  <a:pt x="52" y="57"/>
                </a:lnTo>
                <a:close/>
                <a:moveTo>
                  <a:pt x="50" y="59"/>
                </a:moveTo>
                <a:cubicBezTo>
                  <a:pt x="0" y="59"/>
                  <a:pt x="0" y="59"/>
                  <a:pt x="0" y="59"/>
                </a:cubicBezTo>
                <a:cubicBezTo>
                  <a:pt x="0" y="100"/>
                  <a:pt x="0" y="100"/>
                  <a:pt x="0" y="100"/>
                </a:cubicBezTo>
                <a:cubicBezTo>
                  <a:pt x="50" y="107"/>
                  <a:pt x="50" y="107"/>
                  <a:pt x="50" y="107"/>
                </a:cubicBezTo>
                <a:lnTo>
                  <a:pt x="50" y="59"/>
                </a:lnTo>
                <a:close/>
                <a:moveTo>
                  <a:pt x="52" y="59"/>
                </a:moveTo>
                <a:cubicBezTo>
                  <a:pt x="52" y="107"/>
                  <a:pt x="52" y="107"/>
                  <a:pt x="52" y="107"/>
                </a:cubicBezTo>
                <a:cubicBezTo>
                  <a:pt x="116" y="116"/>
                  <a:pt x="116" y="116"/>
                  <a:pt x="116" y="116"/>
                </a:cubicBezTo>
                <a:cubicBezTo>
                  <a:pt x="116" y="59"/>
                  <a:pt x="116" y="59"/>
                  <a:pt x="116" y="59"/>
                </a:cubicBezTo>
                <a:lnTo>
                  <a:pt x="52" y="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4" tIns="45722" rIns="91444" bIns="45722" numCol="1" anchor="t" anchorCtr="0" compatLnSpc="1">
            <a:prstTxWarp prst="textNoShape">
              <a:avLst/>
            </a:prstTxWarp>
          </a:bodyPr>
          <a:lstStyle/>
          <a:p>
            <a:endParaRPr lang="en-US" sz="1765">
              <a:solidFill>
                <a:srgbClr val="505050"/>
              </a:solidFill>
            </a:endParaRPr>
          </a:p>
        </p:txBody>
      </p:sp>
      <p:cxnSp>
        <p:nvCxnSpPr>
          <p:cNvPr id="13" name="Straight Connector 12"/>
          <p:cNvCxnSpPr/>
          <p:nvPr/>
        </p:nvCxnSpPr>
        <p:spPr>
          <a:xfrm flipH="1">
            <a:off x="4420418" y="4464995"/>
            <a:ext cx="3696131" cy="744627"/>
          </a:xfrm>
          <a:prstGeom prst="line">
            <a:avLst/>
          </a:prstGeom>
          <a:ln w="60325">
            <a:solidFill>
              <a:srgbClr val="92D050"/>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332485" y="5950585"/>
            <a:ext cx="1554576" cy="756222"/>
          </a:xfrm>
          <a:prstGeom prst="rect">
            <a:avLst/>
          </a:prstGeom>
          <a:noFill/>
        </p:spPr>
        <p:txBody>
          <a:bodyPr wrap="square" lIns="108830" tIns="54414" rIns="108830" bIns="54414" rtlCol="0">
            <a:spAutoFit/>
          </a:bodyPr>
          <a:lstStyle/>
          <a:p>
            <a:pPr algn="ctr"/>
            <a:r>
              <a:rPr lang="en-US" sz="1400" dirty="0" smtClean="0">
                <a:solidFill>
                  <a:srgbClr val="EFEFEF"/>
                </a:solidFill>
              </a:rPr>
              <a:t>VMM or Standalone Hyper-V</a:t>
            </a:r>
            <a:endParaRPr lang="en-US" sz="1400" dirty="0">
              <a:solidFill>
                <a:srgbClr val="EFEFEF"/>
              </a:solidFill>
            </a:endParaRPr>
          </a:p>
        </p:txBody>
      </p:sp>
      <p:grpSp>
        <p:nvGrpSpPr>
          <p:cNvPr id="15" name="Group 14"/>
          <p:cNvGrpSpPr/>
          <p:nvPr/>
        </p:nvGrpSpPr>
        <p:grpSpPr>
          <a:xfrm>
            <a:off x="728567" y="3350341"/>
            <a:ext cx="722121" cy="762584"/>
            <a:chOff x="252413" y="1214438"/>
            <a:chExt cx="736601" cy="777875"/>
          </a:xfrm>
        </p:grpSpPr>
        <p:sp>
          <p:nvSpPr>
            <p:cNvPr id="16" name="AutoShape 3"/>
            <p:cNvSpPr>
              <a:spLocks noChangeAspect="1" noChangeArrowheads="1" noTextEdit="1"/>
            </p:cNvSpPr>
            <p:nvPr/>
          </p:nvSpPr>
          <p:spPr bwMode="auto">
            <a:xfrm>
              <a:off x="271463" y="1214438"/>
              <a:ext cx="71755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GB" sz="1765">
                <a:solidFill>
                  <a:srgbClr val="505050"/>
                </a:solidFill>
              </a:endParaRPr>
            </a:p>
          </p:txBody>
        </p:sp>
        <p:sp>
          <p:nvSpPr>
            <p:cNvPr id="17" name="Freeform 5"/>
            <p:cNvSpPr>
              <a:spLocks/>
            </p:cNvSpPr>
            <p:nvPr/>
          </p:nvSpPr>
          <p:spPr bwMode="auto">
            <a:xfrm>
              <a:off x="252413" y="1303338"/>
              <a:ext cx="300038" cy="485775"/>
            </a:xfrm>
            <a:custGeom>
              <a:avLst/>
              <a:gdLst>
                <a:gd name="T0" fmla="*/ 295 w 463"/>
                <a:gd name="T1" fmla="*/ 587 h 753"/>
                <a:gd name="T2" fmla="*/ 456 w 463"/>
                <a:gd name="T3" fmla="*/ 349 h 753"/>
                <a:gd name="T4" fmla="*/ 395 w 463"/>
                <a:gd name="T5" fmla="*/ 320 h 753"/>
                <a:gd name="T6" fmla="*/ 463 w 463"/>
                <a:gd name="T7" fmla="*/ 258 h 753"/>
                <a:gd name="T8" fmla="*/ 432 w 463"/>
                <a:gd name="T9" fmla="*/ 121 h 753"/>
                <a:gd name="T10" fmla="*/ 440 w 463"/>
                <a:gd name="T11" fmla="*/ 51 h 753"/>
                <a:gd name="T12" fmla="*/ 320 w 463"/>
                <a:gd name="T13" fmla="*/ 0 h 753"/>
                <a:gd name="T14" fmla="*/ 151 w 463"/>
                <a:gd name="T15" fmla="*/ 169 h 753"/>
                <a:gd name="T16" fmla="*/ 233 w 463"/>
                <a:gd name="T17" fmla="*/ 313 h 753"/>
                <a:gd name="T18" fmla="*/ 58 w 463"/>
                <a:gd name="T19" fmla="*/ 489 h 753"/>
                <a:gd name="T20" fmla="*/ 43 w 463"/>
                <a:gd name="T21" fmla="*/ 662 h 753"/>
                <a:gd name="T22" fmla="*/ 74 w 463"/>
                <a:gd name="T23" fmla="*/ 597 h 753"/>
                <a:gd name="T24" fmla="*/ 83 w 463"/>
                <a:gd name="T25" fmla="*/ 684 h 753"/>
                <a:gd name="T26" fmla="*/ 246 w 463"/>
                <a:gd name="T27" fmla="*/ 753 h 753"/>
                <a:gd name="T28" fmla="*/ 295 w 463"/>
                <a:gd name="T29" fmla="*/ 587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3" h="753">
                  <a:moveTo>
                    <a:pt x="295" y="587"/>
                  </a:moveTo>
                  <a:cubicBezTo>
                    <a:pt x="340" y="484"/>
                    <a:pt x="386" y="404"/>
                    <a:pt x="456" y="349"/>
                  </a:cubicBezTo>
                  <a:cubicBezTo>
                    <a:pt x="437" y="337"/>
                    <a:pt x="417" y="327"/>
                    <a:pt x="395" y="320"/>
                  </a:cubicBezTo>
                  <a:cubicBezTo>
                    <a:pt x="423" y="306"/>
                    <a:pt x="447" y="284"/>
                    <a:pt x="463" y="258"/>
                  </a:cubicBezTo>
                  <a:cubicBezTo>
                    <a:pt x="443" y="215"/>
                    <a:pt x="432" y="169"/>
                    <a:pt x="432" y="121"/>
                  </a:cubicBezTo>
                  <a:cubicBezTo>
                    <a:pt x="432" y="97"/>
                    <a:pt x="435" y="73"/>
                    <a:pt x="440" y="51"/>
                  </a:cubicBezTo>
                  <a:cubicBezTo>
                    <a:pt x="410" y="20"/>
                    <a:pt x="367" y="0"/>
                    <a:pt x="320" y="0"/>
                  </a:cubicBezTo>
                  <a:cubicBezTo>
                    <a:pt x="227" y="0"/>
                    <a:pt x="151" y="76"/>
                    <a:pt x="151" y="169"/>
                  </a:cubicBezTo>
                  <a:cubicBezTo>
                    <a:pt x="151" y="230"/>
                    <a:pt x="184" y="284"/>
                    <a:pt x="233" y="313"/>
                  </a:cubicBezTo>
                  <a:cubicBezTo>
                    <a:pt x="149" y="331"/>
                    <a:pt x="105" y="382"/>
                    <a:pt x="58" y="489"/>
                  </a:cubicBezTo>
                  <a:cubicBezTo>
                    <a:pt x="0" y="625"/>
                    <a:pt x="43" y="662"/>
                    <a:pt x="43" y="662"/>
                  </a:cubicBezTo>
                  <a:cubicBezTo>
                    <a:pt x="74" y="597"/>
                    <a:pt x="74" y="597"/>
                    <a:pt x="74" y="597"/>
                  </a:cubicBezTo>
                  <a:cubicBezTo>
                    <a:pt x="83" y="684"/>
                    <a:pt x="83" y="684"/>
                    <a:pt x="83" y="684"/>
                  </a:cubicBezTo>
                  <a:cubicBezTo>
                    <a:pt x="83" y="684"/>
                    <a:pt x="126" y="736"/>
                    <a:pt x="246" y="753"/>
                  </a:cubicBezTo>
                  <a:cubicBezTo>
                    <a:pt x="251" y="709"/>
                    <a:pt x="266" y="654"/>
                    <a:pt x="295" y="58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GB" sz="1765">
                <a:solidFill>
                  <a:srgbClr val="505050"/>
                </a:solidFill>
              </a:endParaRPr>
            </a:p>
          </p:txBody>
        </p:sp>
        <p:sp>
          <p:nvSpPr>
            <p:cNvPr id="18" name="Freeform 6"/>
            <p:cNvSpPr>
              <a:spLocks/>
            </p:cNvSpPr>
            <p:nvPr/>
          </p:nvSpPr>
          <p:spPr bwMode="auto">
            <a:xfrm>
              <a:off x="422276" y="1214438"/>
              <a:ext cx="566738" cy="777875"/>
            </a:xfrm>
            <a:custGeom>
              <a:avLst/>
              <a:gdLst>
                <a:gd name="T0" fmla="*/ 606 w 877"/>
                <a:gd name="T1" fmla="*/ 490 h 1206"/>
                <a:gd name="T2" fmla="*/ 749 w 877"/>
                <a:gd name="T3" fmla="*/ 259 h 1206"/>
                <a:gd name="T4" fmla="*/ 491 w 877"/>
                <a:gd name="T5" fmla="*/ 0 h 1206"/>
                <a:gd name="T6" fmla="*/ 232 w 877"/>
                <a:gd name="T7" fmla="*/ 259 h 1206"/>
                <a:gd name="T8" fmla="*/ 358 w 877"/>
                <a:gd name="T9" fmla="*/ 481 h 1206"/>
                <a:gd name="T10" fmla="*/ 90 w 877"/>
                <a:gd name="T11" fmla="*/ 750 h 1206"/>
                <a:gd name="T12" fmla="*/ 66 w 877"/>
                <a:gd name="T13" fmla="*/ 1016 h 1206"/>
                <a:gd name="T14" fmla="*/ 113 w 877"/>
                <a:gd name="T15" fmla="*/ 916 h 1206"/>
                <a:gd name="T16" fmla="*/ 128 w 877"/>
                <a:gd name="T17" fmla="*/ 1049 h 1206"/>
                <a:gd name="T18" fmla="*/ 422 w 877"/>
                <a:gd name="T19" fmla="*/ 1161 h 1206"/>
                <a:gd name="T20" fmla="*/ 877 w 877"/>
                <a:gd name="T21" fmla="*/ 916 h 1206"/>
                <a:gd name="T22" fmla="*/ 606 w 877"/>
                <a:gd name="T23" fmla="*/ 490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77" h="1206">
                  <a:moveTo>
                    <a:pt x="606" y="490"/>
                  </a:moveTo>
                  <a:cubicBezTo>
                    <a:pt x="691" y="448"/>
                    <a:pt x="749" y="360"/>
                    <a:pt x="749" y="259"/>
                  </a:cubicBezTo>
                  <a:cubicBezTo>
                    <a:pt x="749" y="116"/>
                    <a:pt x="634" y="0"/>
                    <a:pt x="491" y="0"/>
                  </a:cubicBezTo>
                  <a:cubicBezTo>
                    <a:pt x="348" y="0"/>
                    <a:pt x="232" y="116"/>
                    <a:pt x="232" y="259"/>
                  </a:cubicBezTo>
                  <a:cubicBezTo>
                    <a:pt x="232" y="353"/>
                    <a:pt x="282" y="435"/>
                    <a:pt x="358" y="481"/>
                  </a:cubicBezTo>
                  <a:cubicBezTo>
                    <a:pt x="228" y="507"/>
                    <a:pt x="160" y="586"/>
                    <a:pt x="90" y="750"/>
                  </a:cubicBezTo>
                  <a:cubicBezTo>
                    <a:pt x="0" y="959"/>
                    <a:pt x="66" y="1016"/>
                    <a:pt x="66" y="1016"/>
                  </a:cubicBezTo>
                  <a:cubicBezTo>
                    <a:pt x="113" y="916"/>
                    <a:pt x="113" y="916"/>
                    <a:pt x="113" y="916"/>
                  </a:cubicBezTo>
                  <a:cubicBezTo>
                    <a:pt x="128" y="1049"/>
                    <a:pt x="128" y="1049"/>
                    <a:pt x="128" y="1049"/>
                  </a:cubicBezTo>
                  <a:cubicBezTo>
                    <a:pt x="128" y="1049"/>
                    <a:pt x="204" y="1142"/>
                    <a:pt x="422" y="1161"/>
                  </a:cubicBezTo>
                  <a:cubicBezTo>
                    <a:pt x="654" y="1181"/>
                    <a:pt x="877" y="1206"/>
                    <a:pt x="877" y="916"/>
                  </a:cubicBezTo>
                  <a:cubicBezTo>
                    <a:pt x="877" y="687"/>
                    <a:pt x="761" y="541"/>
                    <a:pt x="606" y="49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GB" sz="1765">
                <a:solidFill>
                  <a:srgbClr val="505050"/>
                </a:solidFill>
              </a:endParaRPr>
            </a:p>
          </p:txBody>
        </p:sp>
      </p:grpSp>
      <p:pic>
        <p:nvPicPr>
          <p:cNvPr id="19" name="Picture 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06052" y="3339212"/>
            <a:ext cx="1021916" cy="920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Straight Connector 96"/>
          <p:cNvCxnSpPr/>
          <p:nvPr/>
        </p:nvCxnSpPr>
        <p:spPr>
          <a:xfrm rot="10800000" flipV="1">
            <a:off x="4505125" y="5015574"/>
            <a:ext cx="5781913" cy="587335"/>
          </a:xfrm>
          <a:prstGeom prst="bentConnector3">
            <a:avLst>
              <a:gd name="adj1" fmla="val 359"/>
            </a:avLst>
          </a:prstGeom>
          <a:ln w="60325">
            <a:solidFill>
              <a:schemeClr val="accent3"/>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20971581">
            <a:off x="4832135" y="4373662"/>
            <a:ext cx="3037996" cy="362072"/>
          </a:xfrm>
          <a:prstGeom prst="rect">
            <a:avLst/>
          </a:prstGeom>
          <a:noFill/>
        </p:spPr>
        <p:txBody>
          <a:bodyPr wrap="square" rtlCol="0">
            <a:spAutoFit/>
          </a:bodyPr>
          <a:lstStyle/>
          <a:p>
            <a:pPr algn="ctr"/>
            <a:r>
              <a:rPr lang="en-US" sz="1765" dirty="0">
                <a:solidFill>
                  <a:srgbClr val="92D050"/>
                </a:solidFill>
              </a:rPr>
              <a:t>3. Register and Configure</a:t>
            </a:r>
          </a:p>
        </p:txBody>
      </p:sp>
      <p:sp>
        <p:nvSpPr>
          <p:cNvPr id="23" name="TextBox 22"/>
          <p:cNvSpPr txBox="1"/>
          <p:nvPr/>
        </p:nvSpPr>
        <p:spPr>
          <a:xfrm>
            <a:off x="5103722" y="5891913"/>
            <a:ext cx="5213208" cy="381444"/>
          </a:xfrm>
          <a:prstGeom prst="rect">
            <a:avLst/>
          </a:prstGeom>
          <a:noFill/>
        </p:spPr>
        <p:txBody>
          <a:bodyPr wrap="square" lIns="108830" tIns="54414" rIns="108830" bIns="54414" rtlCol="0">
            <a:spAutoFit/>
          </a:bodyPr>
          <a:lstStyle/>
          <a:p>
            <a:pPr algn="ctr"/>
            <a:r>
              <a:rPr lang="en-US" sz="1765" dirty="0">
                <a:solidFill>
                  <a:srgbClr val="F6F6F6"/>
                </a:solidFill>
              </a:rPr>
              <a:t>5. </a:t>
            </a:r>
            <a:r>
              <a:rPr lang="en-US" sz="1765" dirty="0" smtClean="0">
                <a:solidFill>
                  <a:srgbClr val="F6F6F6"/>
                </a:solidFill>
              </a:rPr>
              <a:t>Failover to Azure / Back to On-</a:t>
            </a:r>
            <a:r>
              <a:rPr lang="en-US" sz="1765" dirty="0" err="1" smtClean="0">
                <a:solidFill>
                  <a:srgbClr val="F6F6F6"/>
                </a:solidFill>
              </a:rPr>
              <a:t>Prem</a:t>
            </a:r>
            <a:r>
              <a:rPr lang="en-US" sz="1765" dirty="0" smtClean="0">
                <a:solidFill>
                  <a:srgbClr val="F6F6F6"/>
                </a:solidFill>
              </a:rPr>
              <a:t>/ Test</a:t>
            </a:r>
            <a:endParaRPr lang="en-US" sz="1765" dirty="0">
              <a:solidFill>
                <a:srgbClr val="F6F6F6"/>
              </a:solidFill>
            </a:endParaRPr>
          </a:p>
        </p:txBody>
      </p:sp>
      <p:sp>
        <p:nvSpPr>
          <p:cNvPr id="25" name="Freeform 5"/>
          <p:cNvSpPr>
            <a:spLocks noEditPoints="1"/>
          </p:cNvSpPr>
          <p:nvPr/>
        </p:nvSpPr>
        <p:spPr bwMode="auto">
          <a:xfrm>
            <a:off x="2804149" y="5884939"/>
            <a:ext cx="266805" cy="590522"/>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chemeClr val="bg1"/>
          </a:solidFill>
          <a:ln w="12700" cap="flat" cmpd="sng">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endParaRPr lang="en-GB" sz="1765">
              <a:solidFill>
                <a:srgbClr val="505050"/>
              </a:solidFill>
            </a:endParaRPr>
          </a:p>
        </p:txBody>
      </p:sp>
      <p:sp>
        <p:nvSpPr>
          <p:cNvPr id="28" name="Freeform 5"/>
          <p:cNvSpPr>
            <a:spLocks noEditPoints="1"/>
          </p:cNvSpPr>
          <p:nvPr/>
        </p:nvSpPr>
        <p:spPr bwMode="auto">
          <a:xfrm>
            <a:off x="3891178" y="5044375"/>
            <a:ext cx="503256" cy="963810"/>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chemeClr val="bg1"/>
          </a:solidFill>
          <a:ln w="12700" cap="flat" cmpd="sng">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endParaRPr lang="en-GB" sz="1765">
              <a:solidFill>
                <a:srgbClr val="505050"/>
              </a:solidFill>
            </a:endParaRPr>
          </a:p>
        </p:txBody>
      </p:sp>
      <p:sp>
        <p:nvSpPr>
          <p:cNvPr id="29" name="Freeform 5"/>
          <p:cNvSpPr>
            <a:spLocks noEditPoints="1"/>
          </p:cNvSpPr>
          <p:nvPr/>
        </p:nvSpPr>
        <p:spPr bwMode="auto">
          <a:xfrm>
            <a:off x="1912389" y="4596513"/>
            <a:ext cx="251628" cy="590857"/>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chemeClr val="bg1"/>
          </a:solidFill>
          <a:ln w="12700" cap="flat" cmpd="sng">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endParaRPr lang="en-GB" sz="1765">
              <a:solidFill>
                <a:srgbClr val="505050"/>
              </a:solidFill>
            </a:endParaRPr>
          </a:p>
        </p:txBody>
      </p:sp>
      <p:sp>
        <p:nvSpPr>
          <p:cNvPr id="30" name="Freeform 5"/>
          <p:cNvSpPr>
            <a:spLocks noEditPoints="1"/>
          </p:cNvSpPr>
          <p:nvPr/>
        </p:nvSpPr>
        <p:spPr bwMode="auto">
          <a:xfrm>
            <a:off x="2211199" y="4596513"/>
            <a:ext cx="251628" cy="590857"/>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chemeClr val="bg1"/>
          </a:solidFill>
          <a:ln w="12700" cap="flat" cmpd="sng">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endParaRPr lang="en-GB" sz="1765">
              <a:solidFill>
                <a:srgbClr val="505050"/>
              </a:solidFill>
            </a:endParaRPr>
          </a:p>
        </p:txBody>
      </p:sp>
      <p:sp>
        <p:nvSpPr>
          <p:cNvPr id="31" name="Freeform 5"/>
          <p:cNvSpPr>
            <a:spLocks noEditPoints="1"/>
          </p:cNvSpPr>
          <p:nvPr/>
        </p:nvSpPr>
        <p:spPr bwMode="auto">
          <a:xfrm>
            <a:off x="2510008" y="4596513"/>
            <a:ext cx="251628" cy="590857"/>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rgbClr val="FF0000"/>
          </a:solidFill>
          <a:ln w="12700" cap="flat" cmpd="sng">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endParaRPr lang="en-GB" sz="1765">
              <a:solidFill>
                <a:srgbClr val="505050"/>
              </a:solidFill>
            </a:endParaRPr>
          </a:p>
        </p:txBody>
      </p:sp>
      <p:sp>
        <p:nvSpPr>
          <p:cNvPr id="32" name="Freeform 5"/>
          <p:cNvSpPr>
            <a:spLocks noEditPoints="1"/>
          </p:cNvSpPr>
          <p:nvPr/>
        </p:nvSpPr>
        <p:spPr bwMode="auto">
          <a:xfrm>
            <a:off x="1903050" y="5240726"/>
            <a:ext cx="251628" cy="590857"/>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chemeClr val="bg1"/>
          </a:solidFill>
          <a:ln w="12700" cap="flat" cmpd="sng">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endParaRPr lang="en-GB" sz="1765">
              <a:solidFill>
                <a:srgbClr val="505050"/>
              </a:solidFill>
            </a:endParaRPr>
          </a:p>
        </p:txBody>
      </p:sp>
      <p:sp>
        <p:nvSpPr>
          <p:cNvPr id="33" name="Freeform 5"/>
          <p:cNvSpPr>
            <a:spLocks noEditPoints="1"/>
          </p:cNvSpPr>
          <p:nvPr/>
        </p:nvSpPr>
        <p:spPr bwMode="auto">
          <a:xfrm>
            <a:off x="2205475" y="5240726"/>
            <a:ext cx="251628" cy="590857"/>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chemeClr val="bg1"/>
          </a:solidFill>
          <a:ln w="12700" cap="flat" cmpd="sng">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endParaRPr lang="en-GB" sz="1765">
              <a:solidFill>
                <a:srgbClr val="505050"/>
              </a:solidFill>
            </a:endParaRPr>
          </a:p>
        </p:txBody>
      </p:sp>
      <p:sp>
        <p:nvSpPr>
          <p:cNvPr id="34" name="Freeform 5"/>
          <p:cNvSpPr>
            <a:spLocks noEditPoints="1"/>
          </p:cNvSpPr>
          <p:nvPr/>
        </p:nvSpPr>
        <p:spPr bwMode="auto">
          <a:xfrm>
            <a:off x="2507901" y="5240726"/>
            <a:ext cx="251628" cy="590857"/>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rgbClr val="FFC000"/>
          </a:solidFill>
          <a:ln w="12700" cap="flat" cmpd="sng">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endParaRPr lang="en-GB" sz="1765">
              <a:solidFill>
                <a:srgbClr val="505050"/>
              </a:solidFill>
            </a:endParaRPr>
          </a:p>
        </p:txBody>
      </p:sp>
      <p:sp>
        <p:nvSpPr>
          <p:cNvPr id="35" name="Freeform 5"/>
          <p:cNvSpPr>
            <a:spLocks noEditPoints="1"/>
          </p:cNvSpPr>
          <p:nvPr/>
        </p:nvSpPr>
        <p:spPr bwMode="auto">
          <a:xfrm>
            <a:off x="2810327" y="5240726"/>
            <a:ext cx="251628" cy="590857"/>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chemeClr val="tx2">
              <a:lumMod val="20000"/>
              <a:lumOff val="80000"/>
            </a:schemeClr>
          </a:solidFill>
          <a:ln w="12700" cap="flat" cmpd="sng">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endParaRPr lang="en-GB" sz="1765">
              <a:solidFill>
                <a:srgbClr val="505050"/>
              </a:solidFill>
            </a:endParaRPr>
          </a:p>
        </p:txBody>
      </p:sp>
      <p:sp>
        <p:nvSpPr>
          <p:cNvPr id="36" name="Freeform 5"/>
          <p:cNvSpPr>
            <a:spLocks noEditPoints="1"/>
          </p:cNvSpPr>
          <p:nvPr/>
        </p:nvSpPr>
        <p:spPr bwMode="auto">
          <a:xfrm>
            <a:off x="1903050" y="5884939"/>
            <a:ext cx="251628" cy="590857"/>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chemeClr val="bg1"/>
          </a:solidFill>
          <a:ln w="12700" cap="flat" cmpd="sng">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endParaRPr lang="en-GB" sz="1765">
              <a:solidFill>
                <a:srgbClr val="505050"/>
              </a:solidFill>
            </a:endParaRPr>
          </a:p>
        </p:txBody>
      </p:sp>
      <p:sp>
        <p:nvSpPr>
          <p:cNvPr id="37" name="Freeform 5"/>
          <p:cNvSpPr>
            <a:spLocks noEditPoints="1"/>
          </p:cNvSpPr>
          <p:nvPr/>
        </p:nvSpPr>
        <p:spPr bwMode="auto">
          <a:xfrm>
            <a:off x="2203416" y="5884939"/>
            <a:ext cx="251628" cy="590857"/>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chemeClr val="bg1"/>
          </a:solidFill>
          <a:ln w="12700" cap="flat" cmpd="sng">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endParaRPr lang="en-GB" sz="1765">
              <a:solidFill>
                <a:srgbClr val="505050"/>
              </a:solidFill>
            </a:endParaRPr>
          </a:p>
        </p:txBody>
      </p:sp>
      <p:sp>
        <p:nvSpPr>
          <p:cNvPr id="38" name="Freeform 5"/>
          <p:cNvSpPr>
            <a:spLocks noEditPoints="1"/>
          </p:cNvSpPr>
          <p:nvPr/>
        </p:nvSpPr>
        <p:spPr bwMode="auto">
          <a:xfrm>
            <a:off x="2503782" y="5884939"/>
            <a:ext cx="251628" cy="590857"/>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chemeClr val="bg1"/>
          </a:solidFill>
          <a:ln w="12700" cap="flat" cmpd="sng">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endParaRPr lang="en-GB" sz="1765">
              <a:solidFill>
                <a:srgbClr val="505050"/>
              </a:solidFill>
            </a:endParaRPr>
          </a:p>
        </p:txBody>
      </p:sp>
      <p:sp>
        <p:nvSpPr>
          <p:cNvPr id="39" name="Freeform 5"/>
          <p:cNvSpPr>
            <a:spLocks noEditPoints="1"/>
          </p:cNvSpPr>
          <p:nvPr/>
        </p:nvSpPr>
        <p:spPr bwMode="auto">
          <a:xfrm>
            <a:off x="2808817" y="4596513"/>
            <a:ext cx="251628" cy="590857"/>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chemeClr val="accent2">
              <a:lumMod val="75000"/>
            </a:schemeClr>
          </a:solidFill>
          <a:ln w="12700" cap="flat" cmpd="sng">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endParaRPr lang="en-GB" sz="1765">
              <a:solidFill>
                <a:srgbClr val="505050"/>
              </a:solidFill>
            </a:endParaRPr>
          </a:p>
        </p:txBody>
      </p:sp>
      <p:cxnSp>
        <p:nvCxnSpPr>
          <p:cNvPr id="41" name="Straight Connector 96"/>
          <p:cNvCxnSpPr/>
          <p:nvPr/>
        </p:nvCxnSpPr>
        <p:spPr>
          <a:xfrm flipV="1">
            <a:off x="3183663" y="5522873"/>
            <a:ext cx="667727" cy="2295"/>
          </a:xfrm>
          <a:prstGeom prst="bentConnector3">
            <a:avLst>
              <a:gd name="adj1" fmla="val 50000"/>
            </a:avLst>
          </a:prstGeom>
          <a:ln w="60325">
            <a:solidFill>
              <a:schemeClr val="accent3"/>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9496569" y="3540140"/>
            <a:ext cx="2314936" cy="461665"/>
          </a:xfrm>
          <a:prstGeom prst="rect">
            <a:avLst/>
          </a:prstGeom>
          <a:solidFill>
            <a:schemeClr val="bg2"/>
          </a:solidFill>
        </p:spPr>
        <p:txBody>
          <a:bodyPr wrap="square" rtlCol="0">
            <a:spAutoFit/>
          </a:bodyPr>
          <a:lstStyle/>
          <a:p>
            <a:r>
              <a:rPr lang="en-US" sz="2400" dirty="0" smtClean="0">
                <a:solidFill>
                  <a:srgbClr val="EFEFEF"/>
                </a:solidFill>
                <a:latin typeface="Segoe UI" panose="020B0502040204020203" pitchFamily="34" charset="0"/>
                <a:cs typeface="Segoe UI" panose="020B0502040204020203" pitchFamily="34" charset="0"/>
              </a:rPr>
              <a:t>Microsoft Azure</a:t>
            </a:r>
            <a:endParaRPr lang="en-US" sz="2400" dirty="0">
              <a:solidFill>
                <a:srgbClr val="EFEFEF"/>
              </a:solidFill>
              <a:latin typeface="Segoe UI" panose="020B0502040204020203" pitchFamily="34" charset="0"/>
              <a:cs typeface="Segoe UI" panose="020B0502040204020203" pitchFamily="34" charset="0"/>
            </a:endParaRPr>
          </a:p>
        </p:txBody>
      </p:sp>
      <p:sp>
        <p:nvSpPr>
          <p:cNvPr id="43" name="Freeform 5"/>
          <p:cNvSpPr>
            <a:spLocks noEditPoints="1"/>
          </p:cNvSpPr>
          <p:nvPr/>
        </p:nvSpPr>
        <p:spPr bwMode="auto">
          <a:xfrm>
            <a:off x="2507901" y="4596513"/>
            <a:ext cx="251628" cy="590857"/>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rgbClr val="FF0000"/>
          </a:solidFill>
          <a:ln w="12700" cap="flat" cmpd="sng">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endParaRPr lang="en-GB" sz="1765">
              <a:solidFill>
                <a:srgbClr val="505050"/>
              </a:solidFill>
            </a:endParaRPr>
          </a:p>
        </p:txBody>
      </p:sp>
      <p:sp>
        <p:nvSpPr>
          <p:cNvPr id="44" name="Freeform 5"/>
          <p:cNvSpPr>
            <a:spLocks noEditPoints="1"/>
          </p:cNvSpPr>
          <p:nvPr/>
        </p:nvSpPr>
        <p:spPr bwMode="auto">
          <a:xfrm>
            <a:off x="2509101" y="5266312"/>
            <a:ext cx="251628" cy="590857"/>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rgbClr val="FFC000"/>
          </a:solidFill>
          <a:ln w="12700" cap="flat" cmpd="sng">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endParaRPr lang="en-GB" sz="1765">
              <a:solidFill>
                <a:srgbClr val="505050"/>
              </a:solidFill>
            </a:endParaRPr>
          </a:p>
        </p:txBody>
      </p:sp>
      <p:sp>
        <p:nvSpPr>
          <p:cNvPr id="45" name="Freeform 5"/>
          <p:cNvSpPr>
            <a:spLocks noEditPoints="1"/>
          </p:cNvSpPr>
          <p:nvPr/>
        </p:nvSpPr>
        <p:spPr bwMode="auto">
          <a:xfrm>
            <a:off x="2825000" y="5266313"/>
            <a:ext cx="251628" cy="590857"/>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chemeClr val="tx2">
              <a:lumMod val="20000"/>
              <a:lumOff val="80000"/>
            </a:schemeClr>
          </a:solidFill>
          <a:ln w="12700" cap="flat" cmpd="sng">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endParaRPr lang="en-GB" sz="1765">
              <a:solidFill>
                <a:srgbClr val="505050"/>
              </a:solidFill>
            </a:endParaRPr>
          </a:p>
        </p:txBody>
      </p:sp>
      <p:sp>
        <p:nvSpPr>
          <p:cNvPr id="46" name="Freeform 5"/>
          <p:cNvSpPr>
            <a:spLocks noEditPoints="1"/>
          </p:cNvSpPr>
          <p:nvPr/>
        </p:nvSpPr>
        <p:spPr bwMode="auto">
          <a:xfrm>
            <a:off x="2808817" y="4611027"/>
            <a:ext cx="251628" cy="590857"/>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chemeClr val="accent2">
              <a:lumMod val="75000"/>
            </a:schemeClr>
          </a:solidFill>
          <a:ln w="12700" cap="flat" cmpd="sng">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endParaRPr lang="en-GB" sz="1765">
              <a:solidFill>
                <a:srgbClr val="505050"/>
              </a:solidFill>
            </a:endParaRPr>
          </a:p>
        </p:txBody>
      </p:sp>
      <p:cxnSp>
        <p:nvCxnSpPr>
          <p:cNvPr id="48" name="Elbow Connector 47"/>
          <p:cNvCxnSpPr/>
          <p:nvPr/>
        </p:nvCxnSpPr>
        <p:spPr>
          <a:xfrm flipV="1">
            <a:off x="4505125" y="5058983"/>
            <a:ext cx="6150175" cy="772600"/>
          </a:xfrm>
          <a:prstGeom prst="bentConnector3">
            <a:avLst>
              <a:gd name="adj1" fmla="val 99973"/>
            </a:avLst>
          </a:prstGeom>
          <a:ln w="57150">
            <a:solidFill>
              <a:srgbClr val="FFFF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4865137" y="6392983"/>
            <a:ext cx="8376117" cy="461665"/>
          </a:xfrm>
          <a:prstGeom prst="rect">
            <a:avLst/>
          </a:prstGeom>
          <a:noFill/>
        </p:spPr>
        <p:txBody>
          <a:bodyPr wrap="square" rtlCol="0">
            <a:spAutoFit/>
          </a:bodyPr>
          <a:lstStyle/>
          <a:p>
            <a:pPr algn="ctr"/>
            <a:r>
              <a:rPr lang="en-US" sz="2400" b="1" i="1" dirty="0" smtClean="0">
                <a:solidFill>
                  <a:srgbClr val="FFC000"/>
                </a:solidFill>
              </a:rPr>
              <a:t>No site-to-site VPN/</a:t>
            </a:r>
            <a:r>
              <a:rPr lang="en-US" sz="2400" b="1" i="1" dirty="0" err="1" smtClean="0">
                <a:solidFill>
                  <a:srgbClr val="FFC000"/>
                </a:solidFill>
              </a:rPr>
              <a:t>ExpressRoute</a:t>
            </a:r>
            <a:r>
              <a:rPr lang="en-US" sz="2400" b="1" i="1" dirty="0" smtClean="0">
                <a:solidFill>
                  <a:srgbClr val="FFC000"/>
                </a:solidFill>
              </a:rPr>
              <a:t> Required</a:t>
            </a:r>
            <a:endParaRPr lang="en-US" sz="2400" b="1" i="1" dirty="0">
              <a:solidFill>
                <a:srgbClr val="FFC000"/>
              </a:solidFill>
            </a:endParaRPr>
          </a:p>
        </p:txBody>
      </p:sp>
      <p:sp>
        <p:nvSpPr>
          <p:cNvPr id="47" name="Rectangle 46"/>
          <p:cNvSpPr/>
          <p:nvPr/>
        </p:nvSpPr>
        <p:spPr>
          <a:xfrm>
            <a:off x="1450688" y="953728"/>
            <a:ext cx="9969388" cy="52517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EFEF"/>
              </a:solidFill>
            </a:endParaRPr>
          </a:p>
        </p:txBody>
      </p:sp>
      <p:sp>
        <p:nvSpPr>
          <p:cNvPr id="49" name="Rectangle 48"/>
          <p:cNvSpPr/>
          <p:nvPr/>
        </p:nvSpPr>
        <p:spPr>
          <a:xfrm>
            <a:off x="5624637" y="2844269"/>
            <a:ext cx="5904917" cy="3323987"/>
          </a:xfrm>
          <a:prstGeom prst="rect">
            <a:avLst/>
          </a:prstGeom>
          <a:ln>
            <a:noFill/>
          </a:ln>
        </p:spPr>
        <p:txBody>
          <a:bodyPr wrap="square" lIns="0" tIns="0" rIns="0" bIns="0">
            <a:spAutoFit/>
          </a:bodyPr>
          <a:lstStyle/>
          <a:p>
            <a:pPr marL="285750" lvl="1" indent="-285750" defTabSz="1218836" fontAlgn="base">
              <a:spcAft>
                <a:spcPct val="0"/>
              </a:spcAft>
              <a:buFont typeface="Arial" panose="020B0604020202020204" pitchFamily="34" charset="0"/>
              <a:buChar char="•"/>
              <a:defRPr/>
            </a:pPr>
            <a:r>
              <a:rPr lang="en-US" sz="2400" dirty="0" smtClean="0">
                <a:solidFill>
                  <a:srgbClr val="EFEFEF"/>
                </a:solidFill>
                <a:ea typeface="Kozuka Gothic Pro R" pitchFamily="34" charset="-128"/>
              </a:rPr>
              <a:t>Long-term possibility to replace backup datacenter – reduce costs and simplify management</a:t>
            </a:r>
          </a:p>
          <a:p>
            <a:pPr marL="285750" lvl="1" indent="-285750" defTabSz="1218836" fontAlgn="base">
              <a:spcAft>
                <a:spcPct val="0"/>
              </a:spcAft>
              <a:buFont typeface="Arial" panose="020B0604020202020204" pitchFamily="34" charset="0"/>
              <a:buChar char="•"/>
              <a:defRPr/>
            </a:pPr>
            <a:r>
              <a:rPr lang="en-US" sz="2400" i="1" dirty="0" smtClean="0">
                <a:solidFill>
                  <a:srgbClr val="EFEFEF"/>
                </a:solidFill>
                <a:ea typeface="Kozuka Gothic Pro R" pitchFamily="34" charset="-128"/>
              </a:rPr>
              <a:t>Azure can handle on-demand capacity requirements &amp; manage failover process</a:t>
            </a:r>
          </a:p>
          <a:p>
            <a:pPr marL="285750" lvl="1" indent="-285750" defTabSz="1218836" fontAlgn="base">
              <a:spcAft>
                <a:spcPct val="0"/>
              </a:spcAft>
              <a:buFont typeface="Arial" panose="020B0604020202020204" pitchFamily="34" charset="0"/>
              <a:buChar char="•"/>
              <a:defRPr/>
            </a:pPr>
            <a:r>
              <a:rPr lang="en-US" sz="2400" dirty="0" smtClean="0">
                <a:solidFill>
                  <a:srgbClr val="EFEFEF"/>
                </a:solidFill>
                <a:ea typeface="Kozuka Gothic Pro R" pitchFamily="34" charset="-128"/>
              </a:rPr>
              <a:t>Leverages investments in on-premises hardware yet simplifies IT workload to test, backup, failover, and recover data</a:t>
            </a:r>
            <a:endParaRPr lang="en-US" sz="2400" dirty="0">
              <a:solidFill>
                <a:srgbClr val="EFEFEF"/>
              </a:solidFill>
              <a:ea typeface="Kozuka Gothic Pro R" pitchFamily="34" charset="-128"/>
            </a:endParaRPr>
          </a:p>
          <a:p>
            <a:pPr marL="285750" lvl="1" indent="-285750" defTabSz="1218836" fontAlgn="base">
              <a:spcAft>
                <a:spcPct val="0"/>
              </a:spcAft>
              <a:buFont typeface="Arial" panose="020B0604020202020204" pitchFamily="34" charset="0"/>
              <a:buChar char="•"/>
              <a:defRPr/>
            </a:pPr>
            <a:r>
              <a:rPr lang="en-US" sz="2400" dirty="0" smtClean="0">
                <a:solidFill>
                  <a:srgbClr val="EFEFEF"/>
                </a:solidFill>
                <a:ea typeface="Kozuka Gothic Pro R" pitchFamily="34" charset="-128"/>
              </a:rPr>
              <a:t>VM OS agnostic</a:t>
            </a:r>
          </a:p>
        </p:txBody>
      </p:sp>
      <p:sp>
        <p:nvSpPr>
          <p:cNvPr id="51" name="TextBox 50"/>
          <p:cNvSpPr txBox="1"/>
          <p:nvPr/>
        </p:nvSpPr>
        <p:spPr>
          <a:xfrm>
            <a:off x="1570912" y="992928"/>
            <a:ext cx="9695416" cy="1754326"/>
          </a:xfrm>
          <a:prstGeom prst="rect">
            <a:avLst/>
          </a:prstGeom>
          <a:noFill/>
        </p:spPr>
        <p:txBody>
          <a:bodyPr wrap="square" rtlCol="0">
            <a:spAutoFit/>
          </a:bodyPr>
          <a:lstStyle/>
          <a:p>
            <a:pPr algn="ctr"/>
            <a:r>
              <a:rPr lang="en-US" sz="5400" dirty="0" smtClean="0">
                <a:solidFill>
                  <a:srgbClr val="EFEFEF"/>
                </a:solidFill>
              </a:rPr>
              <a:t>Why is this latest Azure Innovation </a:t>
            </a:r>
            <a:r>
              <a:rPr lang="en-US" sz="5400" dirty="0">
                <a:solidFill>
                  <a:srgbClr val="EFEFEF"/>
                </a:solidFill>
              </a:rPr>
              <a:t>s</a:t>
            </a:r>
            <a:r>
              <a:rPr lang="en-US" sz="5400" dirty="0" smtClean="0">
                <a:solidFill>
                  <a:srgbClr val="EFEFEF"/>
                </a:solidFill>
              </a:rPr>
              <a:t>o Important?</a:t>
            </a:r>
            <a:endParaRPr lang="en-US" sz="5400" dirty="0">
              <a:solidFill>
                <a:srgbClr val="EFEFEF"/>
              </a:solidFill>
            </a:endParaRPr>
          </a:p>
        </p:txBody>
      </p:sp>
      <p:cxnSp>
        <p:nvCxnSpPr>
          <p:cNvPr id="52" name="Straight Arrow Connector 51"/>
          <p:cNvCxnSpPr/>
          <p:nvPr/>
        </p:nvCxnSpPr>
        <p:spPr bwMode="auto">
          <a:xfrm flipH="1" flipV="1">
            <a:off x="1971266" y="4170575"/>
            <a:ext cx="4" cy="897446"/>
          </a:xfrm>
          <a:prstGeom prst="straightConnector1">
            <a:avLst/>
          </a:prstGeom>
          <a:ln w="25400">
            <a:solidFill>
              <a:schemeClr val="bg1">
                <a:lumMod val="90000"/>
              </a:schemeClr>
            </a:solidFill>
            <a:headEnd type="none" w="med" len="med"/>
            <a:tailEnd type="triangle"/>
          </a:ln>
          <a:effectLst/>
        </p:spPr>
        <p:style>
          <a:lnRef idx="3">
            <a:schemeClr val="accent3"/>
          </a:lnRef>
          <a:fillRef idx="0">
            <a:schemeClr val="accent3"/>
          </a:fillRef>
          <a:effectRef idx="2">
            <a:schemeClr val="accent3"/>
          </a:effectRef>
          <a:fontRef idx="minor">
            <a:schemeClr val="tx1"/>
          </a:fontRef>
        </p:style>
      </p:cxnSp>
      <p:cxnSp>
        <p:nvCxnSpPr>
          <p:cNvPr id="53" name="Straight Arrow Connector 52"/>
          <p:cNvCxnSpPr/>
          <p:nvPr/>
        </p:nvCxnSpPr>
        <p:spPr bwMode="auto">
          <a:xfrm>
            <a:off x="1971266" y="5057230"/>
            <a:ext cx="3152991" cy="935"/>
          </a:xfrm>
          <a:prstGeom prst="straightConnector1">
            <a:avLst/>
          </a:prstGeom>
          <a:ln w="25400">
            <a:solidFill>
              <a:schemeClr val="bg1">
                <a:lumMod val="90000"/>
              </a:schemeClr>
            </a:solidFill>
            <a:headEnd type="none" w="med" len="med"/>
            <a:tailEnd type="triangle"/>
          </a:ln>
          <a:effectLst/>
        </p:spPr>
        <p:style>
          <a:lnRef idx="3">
            <a:schemeClr val="accent3"/>
          </a:lnRef>
          <a:fillRef idx="0">
            <a:schemeClr val="accent3"/>
          </a:fillRef>
          <a:effectRef idx="2">
            <a:schemeClr val="accent3"/>
          </a:effectRef>
          <a:fontRef idx="minor">
            <a:schemeClr val="tx1"/>
          </a:fontRef>
        </p:style>
      </p:cxnSp>
      <p:sp>
        <p:nvSpPr>
          <p:cNvPr id="54" name="Rectangle 53"/>
          <p:cNvSpPr/>
          <p:nvPr/>
        </p:nvSpPr>
        <p:spPr>
          <a:xfrm rot="16200000">
            <a:off x="1241605" y="4557869"/>
            <a:ext cx="1019525" cy="233393"/>
          </a:xfrm>
          <a:prstGeom prst="rect">
            <a:avLst/>
          </a:prstGeom>
          <a:ln>
            <a:noFill/>
          </a:ln>
        </p:spPr>
        <p:txBody>
          <a:bodyPr wrap="square" lIns="91436" tIns="45718" rIns="91436" bIns="45718">
            <a:spAutoFit/>
          </a:bodyPr>
          <a:lstStyle/>
          <a:p>
            <a:pPr marL="304735" indent="-304735" algn="ctr" defTabSz="1218936" eaLnBrk="0" fontAlgn="base" hangingPunct="0">
              <a:lnSpc>
                <a:spcPts val="1066"/>
              </a:lnSpc>
              <a:spcBef>
                <a:spcPct val="20000"/>
              </a:spcBef>
              <a:spcAft>
                <a:spcPct val="0"/>
              </a:spcAft>
              <a:buClr>
                <a:srgbClr val="000000"/>
              </a:buClr>
              <a:defRPr/>
            </a:pPr>
            <a:r>
              <a:rPr lang="en-US" sz="1200" dirty="0">
                <a:solidFill>
                  <a:srgbClr val="EFEFEF"/>
                </a:solidFill>
              </a:rPr>
              <a:t>Resources</a:t>
            </a:r>
          </a:p>
        </p:txBody>
      </p:sp>
      <p:grpSp>
        <p:nvGrpSpPr>
          <p:cNvPr id="55" name="Group 54"/>
          <p:cNvGrpSpPr/>
          <p:nvPr/>
        </p:nvGrpSpPr>
        <p:grpSpPr>
          <a:xfrm>
            <a:off x="1965319" y="4274498"/>
            <a:ext cx="3152246" cy="492377"/>
            <a:chOff x="5520892" y="5257417"/>
            <a:chExt cx="3307216" cy="721360"/>
          </a:xfrm>
        </p:grpSpPr>
        <p:cxnSp>
          <p:nvCxnSpPr>
            <p:cNvPr id="56" name="Straight Arrow Connector 55"/>
            <p:cNvCxnSpPr/>
            <p:nvPr/>
          </p:nvCxnSpPr>
          <p:spPr bwMode="auto">
            <a:xfrm>
              <a:off x="7600265" y="5975286"/>
              <a:ext cx="1227843" cy="2508"/>
            </a:xfrm>
            <a:prstGeom prst="straightConnector1">
              <a:avLst/>
            </a:prstGeom>
            <a:ln w="25400">
              <a:solidFill>
                <a:schemeClr val="bg1">
                  <a:lumMod val="90000"/>
                </a:schemeClr>
              </a:solidFill>
              <a:headEnd type="none" w="med" len="med"/>
              <a:tailEnd type="triangle"/>
            </a:ln>
            <a:effectLst/>
          </p:spPr>
          <p:style>
            <a:lnRef idx="3">
              <a:schemeClr val="accent3"/>
            </a:lnRef>
            <a:fillRef idx="0">
              <a:schemeClr val="accent3"/>
            </a:fillRef>
            <a:effectRef idx="2">
              <a:schemeClr val="accent3"/>
            </a:effectRef>
            <a:fontRef idx="minor">
              <a:schemeClr val="tx1"/>
            </a:fontRef>
          </p:style>
        </p:cxnSp>
        <p:cxnSp>
          <p:nvCxnSpPr>
            <p:cNvPr id="57" name="Straight Connector 56"/>
            <p:cNvCxnSpPr>
              <a:endCxn id="58" idx="0"/>
            </p:cNvCxnSpPr>
            <p:nvPr/>
          </p:nvCxnSpPr>
          <p:spPr bwMode="auto">
            <a:xfrm>
              <a:off x="5520892" y="5967876"/>
              <a:ext cx="1168667" cy="0"/>
            </a:xfrm>
            <a:prstGeom prst="line">
              <a:avLst/>
            </a:prstGeom>
            <a:ln w="25400">
              <a:solidFill>
                <a:schemeClr val="bg1">
                  <a:lumMod val="90000"/>
                </a:schemeClr>
              </a:solidFill>
              <a:headEnd type="none" w="med" len="med"/>
              <a:tailEnd type="triangle"/>
            </a:ln>
            <a:effectLst/>
          </p:spPr>
          <p:style>
            <a:lnRef idx="3">
              <a:schemeClr val="accent3"/>
            </a:lnRef>
            <a:fillRef idx="0">
              <a:schemeClr val="accent3"/>
            </a:fillRef>
            <a:effectRef idx="2">
              <a:schemeClr val="accent3"/>
            </a:effectRef>
            <a:fontRef idx="minor">
              <a:schemeClr val="tx1"/>
            </a:fontRef>
          </p:style>
        </p:cxnSp>
        <p:sp>
          <p:nvSpPr>
            <p:cNvPr id="58" name="Freeform 57"/>
            <p:cNvSpPr/>
            <p:nvPr/>
          </p:nvSpPr>
          <p:spPr>
            <a:xfrm>
              <a:off x="6689558" y="5257417"/>
              <a:ext cx="899962" cy="721360"/>
            </a:xfrm>
            <a:custGeom>
              <a:avLst/>
              <a:gdLst>
                <a:gd name="connsiteX0" fmla="*/ 0 w 1595120"/>
                <a:gd name="connsiteY0" fmla="*/ 662093 h 672253"/>
                <a:gd name="connsiteX1" fmla="*/ 751840 w 1595120"/>
                <a:gd name="connsiteY1" fmla="*/ 1693 h 672253"/>
                <a:gd name="connsiteX2" fmla="*/ 1595120 w 1595120"/>
                <a:gd name="connsiteY2" fmla="*/ 672253 h 672253"/>
              </a:gdLst>
              <a:ahLst/>
              <a:cxnLst>
                <a:cxn ang="0">
                  <a:pos x="connsiteX0" y="connsiteY0"/>
                </a:cxn>
                <a:cxn ang="0">
                  <a:pos x="connsiteX1" y="connsiteY1"/>
                </a:cxn>
                <a:cxn ang="0">
                  <a:pos x="connsiteX2" y="connsiteY2"/>
                </a:cxn>
              </a:cxnLst>
              <a:rect l="l" t="t" r="r" b="b"/>
              <a:pathLst>
                <a:path w="1595120" h="672253">
                  <a:moveTo>
                    <a:pt x="0" y="662093"/>
                  </a:moveTo>
                  <a:cubicBezTo>
                    <a:pt x="242993" y="331046"/>
                    <a:pt x="485987" y="0"/>
                    <a:pt x="751840" y="1693"/>
                  </a:cubicBezTo>
                  <a:cubicBezTo>
                    <a:pt x="1017693" y="3386"/>
                    <a:pt x="1306406" y="337819"/>
                    <a:pt x="1595120" y="672253"/>
                  </a:cubicBezTo>
                </a:path>
              </a:pathLst>
            </a:custGeom>
            <a:ln w="25400">
              <a:solidFill>
                <a:schemeClr val="bg1">
                  <a:lumMod val="90000"/>
                </a:schemeClr>
              </a:solidFill>
              <a:headEnd type="none" w="med" len="med"/>
              <a:tailEnd type="triangle"/>
            </a:ln>
            <a:effectLst/>
          </p:spPr>
          <p:style>
            <a:lnRef idx="3">
              <a:schemeClr val="accent3"/>
            </a:lnRef>
            <a:fillRef idx="0">
              <a:schemeClr val="accent3"/>
            </a:fillRef>
            <a:effectRef idx="2">
              <a:schemeClr val="accent3"/>
            </a:effectRef>
            <a:fontRef idx="minor">
              <a:schemeClr val="tx1"/>
            </a:fontRef>
          </p:style>
          <p:txBody>
            <a:bodyPr rtlCol="0" anchor="ctr"/>
            <a:lstStyle/>
            <a:p>
              <a:pPr algn="ctr">
                <a:defRPr/>
              </a:pPr>
              <a:endParaRPr lang="en-US" dirty="0">
                <a:solidFill>
                  <a:srgbClr val="EFEFEF"/>
                </a:solidFill>
              </a:endParaRPr>
            </a:p>
          </p:txBody>
        </p:sp>
      </p:grpSp>
      <p:sp>
        <p:nvSpPr>
          <p:cNvPr id="59" name="TextBox 58"/>
          <p:cNvSpPr txBox="1"/>
          <p:nvPr/>
        </p:nvSpPr>
        <p:spPr>
          <a:xfrm>
            <a:off x="1723574" y="3707398"/>
            <a:ext cx="3821938" cy="480127"/>
          </a:xfrm>
          <a:prstGeom prst="rect">
            <a:avLst/>
          </a:prstGeom>
          <a:noFill/>
          <a:ln>
            <a:noFill/>
          </a:ln>
        </p:spPr>
        <p:txBody>
          <a:bodyPr wrap="square" lIns="0" tIns="45718" rIns="0" bIns="45718" rtlCol="0">
            <a:spAutoFit/>
          </a:bodyPr>
          <a:lstStyle/>
          <a:p>
            <a:pPr>
              <a:lnSpc>
                <a:spcPct val="90000"/>
              </a:lnSpc>
              <a:spcBef>
                <a:spcPct val="20000"/>
              </a:spcBef>
              <a:defRPr/>
            </a:pPr>
            <a:r>
              <a:rPr lang="en-US" sz="2800" dirty="0">
                <a:solidFill>
                  <a:srgbClr val="EFEFEF"/>
                </a:solidFill>
                <a:latin typeface="Segoe UI" pitchFamily="34" charset="0"/>
                <a:ea typeface="Segoe UI" pitchFamily="34" charset="0"/>
                <a:cs typeface="Segoe UI" pitchFamily="34" charset="0"/>
              </a:rPr>
              <a:t>Unpredictable Demand</a:t>
            </a:r>
          </a:p>
        </p:txBody>
      </p:sp>
    </p:spTree>
    <p:extLst>
      <p:ext uri="{BB962C8B-B14F-4D97-AF65-F5344CB8AC3E}">
        <p14:creationId xmlns:p14="http://schemas.microsoft.com/office/powerpoint/2010/main" val="25734730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par>
                                <p:cTn id="22" presetID="22" presetClass="entr" presetSubtype="1"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up)">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left)">
                                      <p:cBhvr>
                                        <p:cTn id="35" dur="500"/>
                                        <p:tgtEl>
                                          <p:spTgt spid="41"/>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43" presetClass="path" presetSubtype="0" accel="50000" decel="50000" fill="hold" grpId="0" nodeType="clickEffect">
                                  <p:stCondLst>
                                    <p:cond delay="0"/>
                                  </p:stCondLst>
                                  <p:childTnLst>
                                    <p:animMotion origin="layout" path="M -2.91667E-6 -3.7037E-6 L 0.26953 -3.7037E-6 C 0.39024 -3.7037E-6 0.5392 -0.01435 0.5392 -0.02592 L 0.5392 -0.05162 " pathEditMode="relative" rAng="0" ptsTypes="AAAA">
                                      <p:cBhvr>
                                        <p:cTn id="46" dur="2000" fill="hold"/>
                                        <p:tgtEl>
                                          <p:spTgt spid="43"/>
                                        </p:tgtEl>
                                        <p:attrNameLst>
                                          <p:attrName>ppt_x</p:attrName>
                                          <p:attrName>ppt_y</p:attrName>
                                        </p:attrNameLst>
                                      </p:cBhvr>
                                      <p:rCtr x="26953" y="-2593"/>
                                    </p:animMotion>
                                  </p:childTnLst>
                                </p:cTn>
                              </p:par>
                              <p:par>
                                <p:cTn id="47" presetID="43" presetClass="path" presetSubtype="0" accel="50000" decel="50000" fill="hold" grpId="0" nodeType="withEffect">
                                  <p:stCondLst>
                                    <p:cond delay="0"/>
                                  </p:stCondLst>
                                  <p:childTnLst>
                                    <p:animMotion origin="layout" path="M 5E-6 7.40741E-7 L 0.28803 7.40741E-7 C 0.41693 7.40741E-7 0.57605 -0.01458 0.57605 -0.02639 L 0.57605 -0.05232 " pathEditMode="relative" rAng="0" ptsTypes="AAAA">
                                      <p:cBhvr>
                                        <p:cTn id="48" dur="2000" fill="hold"/>
                                        <p:tgtEl>
                                          <p:spTgt spid="46"/>
                                        </p:tgtEl>
                                        <p:attrNameLst>
                                          <p:attrName>ppt_x</p:attrName>
                                          <p:attrName>ppt_y</p:attrName>
                                        </p:attrNameLst>
                                      </p:cBhvr>
                                      <p:rCtr x="28802" y="-2616"/>
                                    </p:animMotion>
                                  </p:childTnLst>
                                </p:cTn>
                              </p:par>
                              <p:par>
                                <p:cTn id="49" presetID="43" presetClass="path" presetSubtype="0" accel="50000" decel="50000" fill="hold" grpId="0" nodeType="withEffect">
                                  <p:stCondLst>
                                    <p:cond delay="0"/>
                                  </p:stCondLst>
                                  <p:childTnLst>
                                    <p:animMotion origin="layout" path="M -3.54167E-6 7.40741E-7 L 0.32305 7.40741E-7 C 0.46758 7.40741E-7 0.64623 -0.0419 0.64623 -0.0757 L 0.64623 -0.15116 " pathEditMode="relative" rAng="0" ptsTypes="AAAA">
                                      <p:cBhvr>
                                        <p:cTn id="50" dur="2000" fill="hold"/>
                                        <p:tgtEl>
                                          <p:spTgt spid="45"/>
                                        </p:tgtEl>
                                        <p:attrNameLst>
                                          <p:attrName>ppt_x</p:attrName>
                                          <p:attrName>ppt_y</p:attrName>
                                        </p:attrNameLst>
                                      </p:cBhvr>
                                      <p:rCtr x="32305" y="-7569"/>
                                    </p:animMotion>
                                  </p:childTnLst>
                                </p:cTn>
                              </p:par>
                              <p:par>
                                <p:cTn id="51" presetID="43" presetClass="path" presetSubtype="0" accel="50000" decel="50000" fill="hold" grpId="0" nodeType="withEffect">
                                  <p:stCondLst>
                                    <p:cond delay="0"/>
                                  </p:stCondLst>
                                  <p:childTnLst>
                                    <p:animMotion origin="layout" path="M 4.16667E-6 3.7037E-7 L 0.3513 3.7037E-7 C 0.50846 3.7037E-7 0.7026 -0.04236 0.7026 -0.07685 L 0.7026 -0.15324 " pathEditMode="relative" rAng="0" ptsTypes="AAAA">
                                      <p:cBhvr>
                                        <p:cTn id="52" dur="2000" fill="hold"/>
                                        <p:tgtEl>
                                          <p:spTgt spid="44"/>
                                        </p:tgtEl>
                                        <p:attrNameLst>
                                          <p:attrName>ppt_x</p:attrName>
                                          <p:attrName>ppt_y</p:attrName>
                                        </p:attrNameLst>
                                      </p:cBhvr>
                                      <p:rCtr x="35130" y="-7662"/>
                                    </p:animMotion>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8"/>
                                        </p:tgtEl>
                                        <p:attrNameLst>
                                          <p:attrName>style.visibility</p:attrName>
                                        </p:attrNameLst>
                                      </p:cBhvr>
                                      <p:to>
                                        <p:strVal val="visible"/>
                                      </p:to>
                                    </p:set>
                                  </p:childTnLst>
                                </p:cTn>
                              </p:par>
                              <p:par>
                                <p:cTn id="57" presetID="26" presetClass="emph" presetSubtype="0" repeatCount="indefinite" fill="hold" nodeType="withEffect">
                                  <p:stCondLst>
                                    <p:cond delay="0"/>
                                  </p:stCondLst>
                                  <p:endCondLst>
                                    <p:cond evt="onNext" delay="0">
                                      <p:tgtEl>
                                        <p:sldTgt/>
                                      </p:tgtEl>
                                    </p:cond>
                                  </p:endCondLst>
                                  <p:childTnLst>
                                    <p:animEffect transition="out" filter="fade">
                                      <p:cBhvr>
                                        <p:cTn id="58" dur="500" tmFilter="0, 0; .2, .5; .8, .5; 1, 0"/>
                                        <p:tgtEl>
                                          <p:spTgt spid="48"/>
                                        </p:tgtEl>
                                      </p:cBhvr>
                                    </p:animEffect>
                                    <p:animScale>
                                      <p:cBhvr>
                                        <p:cTn id="59" dur="250" autoRev="1" fill="hold"/>
                                        <p:tgtEl>
                                          <p:spTgt spid="48"/>
                                        </p:tgtEl>
                                      </p:cBhvr>
                                      <p:by x="105000" y="105000"/>
                                    </p:animScale>
                                  </p:childTnLst>
                                </p:cTn>
                              </p:par>
                              <p:par>
                                <p:cTn id="60" presetID="1" presetClass="exit" presetSubtype="0" fill="hold" grpId="1" nodeType="withEffect">
                                  <p:stCondLst>
                                    <p:cond delay="0"/>
                                  </p:stCondLst>
                                  <p:childTnLst>
                                    <p:set>
                                      <p:cBhvr>
                                        <p:cTn id="61" dur="1" fill="hold">
                                          <p:stCondLst>
                                            <p:cond delay="0"/>
                                          </p:stCondLst>
                                        </p:cTn>
                                        <p:tgtEl>
                                          <p:spTgt spid="21"/>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13"/>
                                        </p:tgtEl>
                                        <p:attrNameLst>
                                          <p:attrName>style.visibility</p:attrName>
                                        </p:attrNameLst>
                                      </p:cBhvr>
                                      <p:to>
                                        <p:strVal val="hidden"/>
                                      </p:to>
                                    </p:set>
                                  </p:childTnLst>
                                </p:cTn>
                              </p:par>
                              <p:par>
                                <p:cTn id="64" presetID="22" presetClass="entr" presetSubtype="2"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right)">
                                      <p:cBhvr>
                                        <p:cTn id="66" dur="500"/>
                                        <p:tgtEl>
                                          <p:spTgt spid="23"/>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50"/>
                                        </p:tgtEl>
                                        <p:attrNameLst>
                                          <p:attrName>style.visibility</p:attrName>
                                        </p:attrNameLst>
                                      </p:cBhvr>
                                      <p:to>
                                        <p:strVal val="visible"/>
                                      </p:to>
                                    </p:set>
                                    <p:anim calcmode="lin" valueType="num">
                                      <p:cBhvr additive="base">
                                        <p:cTn id="71" dur="500" fill="hold"/>
                                        <p:tgtEl>
                                          <p:spTgt spid="50"/>
                                        </p:tgtEl>
                                        <p:attrNameLst>
                                          <p:attrName>ppt_x</p:attrName>
                                        </p:attrNameLst>
                                      </p:cBhvr>
                                      <p:tavLst>
                                        <p:tav tm="0">
                                          <p:val>
                                            <p:strVal val="#ppt_x"/>
                                          </p:val>
                                        </p:tav>
                                        <p:tav tm="100000">
                                          <p:val>
                                            <p:strVal val="#ppt_x"/>
                                          </p:val>
                                        </p:tav>
                                      </p:tavLst>
                                    </p:anim>
                                    <p:anim calcmode="lin" valueType="num">
                                      <p:cBhvr additive="base">
                                        <p:cTn id="72"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9"/>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2"/>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4"/>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5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p:bldP spid="21" grpId="0"/>
      <p:bldP spid="21" grpId="1"/>
      <p:bldP spid="23" grpId="0"/>
      <p:bldP spid="43" grpId="0" animBg="1"/>
      <p:bldP spid="44" grpId="0" animBg="1"/>
      <p:bldP spid="45" grpId="0" animBg="1"/>
      <p:bldP spid="46" grpId="0" animBg="1"/>
      <p:bldP spid="50" grpId="0"/>
      <p:bldP spid="47" grpId="0" animBg="1"/>
      <p:bldP spid="49" grpId="0"/>
      <p:bldP spid="51" grpId="0"/>
      <p:bldP spid="54" grpId="0"/>
      <p:bldP spid="59" grpId="0"/>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519248" y="228601"/>
            <a:ext cx="11151916" cy="1329595"/>
          </a:xfrm>
        </p:spPr>
        <p:txBody>
          <a:bodyPr/>
          <a:lstStyle/>
          <a:p>
            <a:r>
              <a:rPr lang="en-US" sz="4800" dirty="0" smtClean="0"/>
              <a:t>What’s Coming: VMWare/Physical version of ASR</a:t>
            </a:r>
            <a:endParaRPr lang="en-US" sz="4800" dirty="0"/>
          </a:p>
        </p:txBody>
      </p:sp>
      <p:sp>
        <p:nvSpPr>
          <p:cNvPr id="47" name="Content Placeholder 2"/>
          <p:cNvSpPr txBox="1">
            <a:spLocks/>
          </p:cNvSpPr>
          <p:nvPr/>
        </p:nvSpPr>
        <p:spPr>
          <a:xfrm>
            <a:off x="145155" y="1511593"/>
            <a:ext cx="11155093" cy="1717393"/>
          </a:xfrm>
          <a:prstGeom prst="rect">
            <a:avLst/>
          </a:prstGeom>
        </p:spPr>
        <p:txBody>
          <a:bodyPr/>
          <a:lstStyle>
            <a:lvl1pPr marL="339725" indent="-339725" algn="l" defTabSz="912813" rtl="0" eaLnBrk="0" fontAlgn="base" hangingPunct="0">
              <a:lnSpc>
                <a:spcPct val="90000"/>
              </a:lnSpc>
              <a:spcBef>
                <a:spcPct val="20000"/>
              </a:spcBef>
              <a:spcAft>
                <a:spcPct val="0"/>
              </a:spcAft>
              <a:buSzPct val="90000"/>
              <a:buFont typeface="Arial" pitchFamily="34" charset="0"/>
              <a:buChar char="•"/>
              <a:defRPr sz="3600">
                <a:solidFill>
                  <a:schemeClr val="bg1"/>
                </a:solidFill>
                <a:latin typeface="+mn-lt"/>
                <a:ea typeface="+mn-ea"/>
                <a:cs typeface="+mn-cs"/>
              </a:defRPr>
            </a:lvl1pPr>
            <a:lvl2pPr marL="573088" indent="-233363" algn="l" defTabSz="912813" rtl="0" eaLnBrk="0" fontAlgn="base" hangingPunct="0">
              <a:lnSpc>
                <a:spcPct val="90000"/>
              </a:lnSpc>
              <a:spcBef>
                <a:spcPct val="20000"/>
              </a:spcBef>
              <a:spcAft>
                <a:spcPct val="0"/>
              </a:spcAft>
              <a:buSzPct val="90000"/>
              <a:buFont typeface="Wingdings" pitchFamily="2" charset="2"/>
              <a:buChar char=""/>
              <a:defRPr sz="2400">
                <a:solidFill>
                  <a:schemeClr val="bg1"/>
                </a:solidFill>
                <a:latin typeface="Segoe UI" pitchFamily="34" charset="0"/>
                <a:cs typeface="+mn-cs"/>
              </a:defRPr>
            </a:lvl2pPr>
            <a:lvl3pPr marL="798513" indent="-225425" algn="l" defTabSz="912813" rtl="0" eaLnBrk="0" fontAlgn="base" hangingPunct="0">
              <a:lnSpc>
                <a:spcPct val="90000"/>
              </a:lnSpc>
              <a:spcBef>
                <a:spcPct val="20000"/>
              </a:spcBef>
              <a:spcAft>
                <a:spcPct val="0"/>
              </a:spcAft>
              <a:buSzPct val="90000"/>
              <a:buFont typeface="Wingdings" pitchFamily="2" charset="2"/>
              <a:buChar char=""/>
              <a:tabLst>
                <a:tab pos="798513" algn="l"/>
              </a:tabLst>
              <a:defRPr sz="2400">
                <a:solidFill>
                  <a:schemeClr val="bg1"/>
                </a:solidFill>
                <a:latin typeface="Segoe UI" pitchFamily="34" charset="0"/>
                <a:cs typeface="+mn-cs"/>
              </a:defRPr>
            </a:lvl3pPr>
            <a:lvl4pPr marL="1030288" indent="-231775" algn="l" defTabSz="912813" rtl="0" eaLnBrk="0" fontAlgn="base" hangingPunct="0">
              <a:lnSpc>
                <a:spcPct val="90000"/>
              </a:lnSpc>
              <a:spcBef>
                <a:spcPct val="20000"/>
              </a:spcBef>
              <a:spcAft>
                <a:spcPct val="0"/>
              </a:spcAft>
              <a:buSzPct val="90000"/>
              <a:buFont typeface="Wingdings" pitchFamily="2" charset="2"/>
              <a:buChar char=""/>
              <a:defRPr sz="2000">
                <a:solidFill>
                  <a:schemeClr val="bg1"/>
                </a:solidFill>
                <a:latin typeface="Segoe UI" pitchFamily="34" charset="0"/>
                <a:cs typeface="+mn-cs"/>
              </a:defRPr>
            </a:lvl4pPr>
            <a:lvl5pPr marL="1255713" indent="-225425" algn="l" defTabSz="912813" rtl="0" eaLnBrk="0" fontAlgn="base" hangingPunct="0">
              <a:lnSpc>
                <a:spcPct val="90000"/>
              </a:lnSpc>
              <a:spcBef>
                <a:spcPct val="20000"/>
              </a:spcBef>
              <a:spcAft>
                <a:spcPct val="0"/>
              </a:spcAft>
              <a:buSzPct val="90000"/>
              <a:buFont typeface="Wingdings" pitchFamily="2" charset="2"/>
              <a:buChar char=""/>
              <a:tabLst>
                <a:tab pos="1255713" algn="l"/>
              </a:tabLst>
              <a:defRPr sz="2000">
                <a:solidFill>
                  <a:schemeClr val="bg1"/>
                </a:solidFill>
                <a:latin typeface="Segoe UI" pitchFamily="34" charset="0"/>
                <a:cs typeface="+mn-cs"/>
              </a:defRPr>
            </a:lvl5pPr>
            <a:lvl6pPr marL="1712913" indent="-225425" algn="l" defTabSz="912813" rtl="0" fontAlgn="base">
              <a:lnSpc>
                <a:spcPct val="90000"/>
              </a:lnSpc>
              <a:spcBef>
                <a:spcPct val="20000"/>
              </a:spcBef>
              <a:spcAft>
                <a:spcPct val="0"/>
              </a:spcAft>
              <a:buSzPct val="90000"/>
              <a:buFont typeface="Wingdings" pitchFamily="2" charset="2"/>
              <a:buChar char=""/>
              <a:tabLst>
                <a:tab pos="1255713" algn="l"/>
              </a:tabLst>
              <a:defRPr sz="2000">
                <a:solidFill>
                  <a:schemeClr val="tx1"/>
                </a:solidFill>
                <a:latin typeface="Segoe UI" pitchFamily="34" charset="0"/>
                <a:cs typeface="+mn-cs"/>
              </a:defRPr>
            </a:lvl6pPr>
            <a:lvl7pPr marL="2170113" indent="-225425" algn="l" defTabSz="912813" rtl="0" fontAlgn="base">
              <a:lnSpc>
                <a:spcPct val="90000"/>
              </a:lnSpc>
              <a:spcBef>
                <a:spcPct val="20000"/>
              </a:spcBef>
              <a:spcAft>
                <a:spcPct val="0"/>
              </a:spcAft>
              <a:buSzPct val="90000"/>
              <a:buFont typeface="Wingdings" pitchFamily="2" charset="2"/>
              <a:buChar char=""/>
              <a:tabLst>
                <a:tab pos="1255713" algn="l"/>
              </a:tabLst>
              <a:defRPr sz="2000">
                <a:solidFill>
                  <a:schemeClr val="tx1"/>
                </a:solidFill>
                <a:latin typeface="Segoe UI" pitchFamily="34" charset="0"/>
                <a:cs typeface="+mn-cs"/>
              </a:defRPr>
            </a:lvl7pPr>
            <a:lvl8pPr marL="2627313" indent="-225425" algn="l" defTabSz="912813" rtl="0" fontAlgn="base">
              <a:lnSpc>
                <a:spcPct val="90000"/>
              </a:lnSpc>
              <a:spcBef>
                <a:spcPct val="20000"/>
              </a:spcBef>
              <a:spcAft>
                <a:spcPct val="0"/>
              </a:spcAft>
              <a:buSzPct val="90000"/>
              <a:buFont typeface="Wingdings" pitchFamily="2" charset="2"/>
              <a:buChar char=""/>
              <a:tabLst>
                <a:tab pos="1255713" algn="l"/>
              </a:tabLst>
              <a:defRPr sz="2000">
                <a:solidFill>
                  <a:schemeClr val="tx1"/>
                </a:solidFill>
                <a:latin typeface="Segoe UI" pitchFamily="34" charset="0"/>
                <a:cs typeface="+mn-cs"/>
              </a:defRPr>
            </a:lvl8pPr>
            <a:lvl9pPr marL="3084513" indent="-225425" algn="l" defTabSz="912813" rtl="0" fontAlgn="base">
              <a:lnSpc>
                <a:spcPct val="90000"/>
              </a:lnSpc>
              <a:spcBef>
                <a:spcPct val="20000"/>
              </a:spcBef>
              <a:spcAft>
                <a:spcPct val="0"/>
              </a:spcAft>
              <a:buSzPct val="90000"/>
              <a:buFont typeface="Wingdings" pitchFamily="2" charset="2"/>
              <a:buChar char=""/>
              <a:tabLst>
                <a:tab pos="1255713" algn="l"/>
              </a:tabLst>
              <a:defRPr sz="2000">
                <a:solidFill>
                  <a:schemeClr val="tx1"/>
                </a:solidFill>
                <a:latin typeface="Segoe UI" pitchFamily="34" charset="0"/>
                <a:cs typeface="+mn-cs"/>
              </a:defRPr>
            </a:lvl9pPr>
          </a:lstStyle>
          <a:p>
            <a:pPr lvl="1"/>
            <a:r>
              <a:rPr lang="en-US" kern="0" dirty="0" smtClean="0"/>
              <a:t>Agent installed per VM/Physical Box</a:t>
            </a:r>
          </a:p>
          <a:p>
            <a:pPr lvl="1"/>
            <a:r>
              <a:rPr lang="en-US" kern="0" dirty="0" smtClean="0"/>
              <a:t>On-premises &amp; cloud VMs to centralize management and heavy lifting</a:t>
            </a:r>
          </a:p>
          <a:p>
            <a:pPr lvl="1"/>
            <a:r>
              <a:rPr lang="en-US" kern="0" dirty="0" smtClean="0"/>
              <a:t>Based on acquired technology (</a:t>
            </a:r>
            <a:r>
              <a:rPr lang="en-US" kern="0" dirty="0" err="1" smtClean="0"/>
              <a:t>InMage</a:t>
            </a:r>
            <a:r>
              <a:rPr lang="en-US" kern="0" dirty="0" smtClean="0"/>
              <a:t>)</a:t>
            </a:r>
          </a:p>
          <a:p>
            <a:pPr lvl="1"/>
            <a:r>
              <a:rPr lang="en-US" kern="0" dirty="0" smtClean="0"/>
              <a:t>First-class citizen in ASR - same feature set, different tech in play</a:t>
            </a:r>
            <a:endParaRPr lang="en-US" kern="0" dirty="0"/>
          </a:p>
        </p:txBody>
      </p:sp>
      <p:sp>
        <p:nvSpPr>
          <p:cNvPr id="48" name="Rectangle 47"/>
          <p:cNvSpPr/>
          <p:nvPr/>
        </p:nvSpPr>
        <p:spPr bwMode="auto">
          <a:xfrm>
            <a:off x="3803389" y="3253620"/>
            <a:ext cx="1046595" cy="1090660"/>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1" compatLnSpc="1">
            <a:prstTxWarp prst="textNoShape">
              <a:avLst/>
            </a:prstTxWarp>
          </a:bodyPr>
          <a:lstStyle/>
          <a:p>
            <a:pPr algn="ctr" defTabSz="914102" fontAlgn="base">
              <a:spcBef>
                <a:spcPct val="0"/>
              </a:spcBef>
              <a:spcAft>
                <a:spcPct val="0"/>
              </a:spcAft>
            </a:pPr>
            <a:endParaRPr lang="en-US" sz="2745" dirty="0">
              <a:gradFill>
                <a:gsLst>
                  <a:gs pos="0">
                    <a:srgbClr val="FFFFFF"/>
                  </a:gs>
                  <a:gs pos="100000">
                    <a:srgbClr val="FFFFFF"/>
                  </a:gs>
                </a:gsLst>
                <a:lin ang="5400000" scaled="0"/>
              </a:gradFill>
            </a:endParaRPr>
          </a:p>
        </p:txBody>
      </p:sp>
      <p:sp>
        <p:nvSpPr>
          <p:cNvPr id="49" name="Rectangle 48"/>
          <p:cNvSpPr/>
          <p:nvPr/>
        </p:nvSpPr>
        <p:spPr bwMode="auto">
          <a:xfrm>
            <a:off x="1091609" y="4351832"/>
            <a:ext cx="3846166" cy="2297374"/>
          </a:xfrm>
          <a:prstGeom prst="rect">
            <a:avLst/>
          </a:prstGeom>
          <a:solidFill>
            <a:schemeClr val="tx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1" compatLnSpc="1">
            <a:prstTxWarp prst="textNoShape">
              <a:avLst/>
            </a:prstTxWarp>
          </a:bodyPr>
          <a:lstStyle/>
          <a:p>
            <a:pPr algn="ctr" defTabSz="914102" fontAlgn="base">
              <a:spcBef>
                <a:spcPct val="0"/>
              </a:spcBef>
              <a:spcAft>
                <a:spcPct val="0"/>
              </a:spcAft>
            </a:pPr>
            <a:endParaRPr lang="en-US" sz="2745" dirty="0">
              <a:gradFill>
                <a:gsLst>
                  <a:gs pos="0">
                    <a:srgbClr val="FFFFFF"/>
                  </a:gs>
                  <a:gs pos="100000">
                    <a:srgbClr val="FFFFFF"/>
                  </a:gs>
                </a:gsLst>
                <a:lin ang="5400000" scaled="0"/>
              </a:gradFill>
            </a:endParaRPr>
          </a:p>
        </p:txBody>
      </p:sp>
      <p:sp>
        <p:nvSpPr>
          <p:cNvPr id="50" name="TextBox 49"/>
          <p:cNvSpPr txBox="1"/>
          <p:nvPr/>
        </p:nvSpPr>
        <p:spPr>
          <a:xfrm>
            <a:off x="4654510" y="5214021"/>
            <a:ext cx="4822012" cy="381444"/>
          </a:xfrm>
          <a:prstGeom prst="rect">
            <a:avLst/>
          </a:prstGeom>
          <a:noFill/>
        </p:spPr>
        <p:txBody>
          <a:bodyPr wrap="square" lIns="108830" tIns="54414" rIns="108830" bIns="54414" rtlCol="0">
            <a:spAutoFit/>
          </a:bodyPr>
          <a:lstStyle/>
          <a:p>
            <a:pPr algn="ctr"/>
            <a:r>
              <a:rPr lang="en-US" sz="1765" dirty="0">
                <a:solidFill>
                  <a:schemeClr val="accent3"/>
                </a:solidFill>
              </a:rPr>
              <a:t>4. </a:t>
            </a:r>
            <a:r>
              <a:rPr lang="en-US" sz="1765" dirty="0" smtClean="0">
                <a:solidFill>
                  <a:schemeClr val="accent3"/>
                </a:solidFill>
              </a:rPr>
              <a:t>Replicate Selected VMs</a:t>
            </a:r>
            <a:endParaRPr lang="en-US" sz="1765" dirty="0">
              <a:solidFill>
                <a:schemeClr val="accent3"/>
              </a:solidFill>
            </a:endParaRPr>
          </a:p>
        </p:txBody>
      </p:sp>
      <p:sp>
        <p:nvSpPr>
          <p:cNvPr id="51" name="TextBox 50"/>
          <p:cNvSpPr txBox="1"/>
          <p:nvPr/>
        </p:nvSpPr>
        <p:spPr>
          <a:xfrm>
            <a:off x="1984170" y="3922173"/>
            <a:ext cx="1705770" cy="381504"/>
          </a:xfrm>
          <a:prstGeom prst="rect">
            <a:avLst/>
          </a:prstGeom>
          <a:noFill/>
        </p:spPr>
        <p:txBody>
          <a:bodyPr wrap="none" lIns="108830" tIns="54414" rIns="108830" bIns="54414" rtlCol="0">
            <a:spAutoFit/>
          </a:bodyPr>
          <a:lstStyle/>
          <a:p>
            <a:pPr algn="r"/>
            <a:r>
              <a:rPr lang="en-US" sz="1765" dirty="0">
                <a:solidFill>
                  <a:srgbClr val="FFFFFF"/>
                </a:solidFill>
              </a:rPr>
              <a:t>2. </a:t>
            </a:r>
            <a:r>
              <a:rPr lang="en-US" sz="1765" dirty="0" smtClean="0">
                <a:solidFill>
                  <a:srgbClr val="FFFFFF"/>
                </a:solidFill>
              </a:rPr>
              <a:t>Install Agents</a:t>
            </a:r>
            <a:endParaRPr lang="en-US" sz="1765" dirty="0">
              <a:solidFill>
                <a:srgbClr val="FFFFFF"/>
              </a:solidFill>
            </a:endParaRPr>
          </a:p>
        </p:txBody>
      </p:sp>
      <p:sp>
        <p:nvSpPr>
          <p:cNvPr id="52" name="TextBox 51"/>
          <p:cNvSpPr txBox="1"/>
          <p:nvPr/>
        </p:nvSpPr>
        <p:spPr>
          <a:xfrm>
            <a:off x="1553553" y="3243049"/>
            <a:ext cx="1995593" cy="381504"/>
          </a:xfrm>
          <a:prstGeom prst="rect">
            <a:avLst/>
          </a:prstGeom>
          <a:noFill/>
        </p:spPr>
        <p:txBody>
          <a:bodyPr wrap="none" lIns="108830" tIns="54414" rIns="108830" bIns="54414" rtlCol="0">
            <a:spAutoFit/>
          </a:bodyPr>
          <a:lstStyle/>
          <a:p>
            <a:r>
              <a:rPr lang="en-US" sz="1765" dirty="0" smtClean="0">
                <a:solidFill>
                  <a:srgbClr val="FFFFFF"/>
                </a:solidFill>
              </a:rPr>
              <a:t>1. Create ASR Vault</a:t>
            </a:r>
            <a:endParaRPr lang="en-US" sz="1765" dirty="0">
              <a:solidFill>
                <a:srgbClr val="FFFFFF"/>
              </a:solidFill>
            </a:endParaRPr>
          </a:p>
        </p:txBody>
      </p:sp>
      <p:cxnSp>
        <p:nvCxnSpPr>
          <p:cNvPr id="53" name="Straight Connector 52"/>
          <p:cNvCxnSpPr/>
          <p:nvPr/>
        </p:nvCxnSpPr>
        <p:spPr>
          <a:xfrm flipH="1">
            <a:off x="1564631" y="3693365"/>
            <a:ext cx="1940913" cy="0"/>
          </a:xfrm>
          <a:prstGeom prst="line">
            <a:avLst/>
          </a:prstGeom>
          <a:ln w="60325">
            <a:solidFill>
              <a:schemeClr val="bg1"/>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3181887" y="3749749"/>
            <a:ext cx="1113666" cy="1127051"/>
          </a:xfrm>
          <a:prstGeom prst="line">
            <a:avLst/>
          </a:prstGeom>
          <a:ln w="60325">
            <a:solidFill>
              <a:schemeClr val="bg1"/>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sp>
        <p:nvSpPr>
          <p:cNvPr id="55" name="Freeform 128"/>
          <p:cNvSpPr>
            <a:spLocks noChangeAspect="1"/>
          </p:cNvSpPr>
          <p:nvPr/>
        </p:nvSpPr>
        <p:spPr bwMode="black">
          <a:xfrm>
            <a:off x="8116549" y="2804716"/>
            <a:ext cx="4093727" cy="2254267"/>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tx2">
              <a:lumMod val="20000"/>
              <a:lumOff val="80000"/>
            </a:schemeClr>
          </a:solidFill>
          <a:extLst/>
        </p:spPr>
        <p:txBody>
          <a:bodyPr vert="horz" wrap="square" lIns="87880" tIns="43940" rIns="87880" bIns="43940" numCol="1" anchor="b" anchorCtr="1" compatLnSpc="1">
            <a:prstTxWarp prst="textNoShape">
              <a:avLst/>
            </a:prstTxWarp>
          </a:bodyPr>
          <a:lstStyle/>
          <a:p>
            <a:pPr defTabSz="896125"/>
            <a:endParaRPr lang="en-US" sz="1730" dirty="0">
              <a:solidFill>
                <a:schemeClr val="bg1"/>
              </a:solidFill>
            </a:endParaRPr>
          </a:p>
        </p:txBody>
      </p:sp>
      <p:sp>
        <p:nvSpPr>
          <p:cNvPr id="56" name="Freeform 86"/>
          <p:cNvSpPr>
            <a:spLocks noEditPoints="1"/>
          </p:cNvSpPr>
          <p:nvPr/>
        </p:nvSpPr>
        <p:spPr bwMode="black">
          <a:xfrm>
            <a:off x="9053196" y="3586058"/>
            <a:ext cx="2740723" cy="365781"/>
          </a:xfrm>
          <a:custGeom>
            <a:avLst/>
            <a:gdLst>
              <a:gd name="T0" fmla="*/ 197 w 790"/>
              <a:gd name="T1" fmla="*/ 42 h 116"/>
              <a:gd name="T2" fmla="*/ 180 w 790"/>
              <a:gd name="T3" fmla="*/ 93 h 116"/>
              <a:gd name="T4" fmla="*/ 174 w 790"/>
              <a:gd name="T5" fmla="*/ 77 h 116"/>
              <a:gd name="T6" fmla="*/ 193 w 790"/>
              <a:gd name="T7" fmla="*/ 23 h 116"/>
              <a:gd name="T8" fmla="*/ 217 w 790"/>
              <a:gd name="T9" fmla="*/ 84 h 116"/>
              <a:gd name="T10" fmla="*/ 257 w 790"/>
              <a:gd name="T11" fmla="*/ 25 h 116"/>
              <a:gd name="T12" fmla="*/ 246 w 790"/>
              <a:gd name="T13" fmla="*/ 25 h 116"/>
              <a:gd name="T14" fmla="*/ 257 w 790"/>
              <a:gd name="T15" fmla="*/ 25 h 116"/>
              <a:gd name="T16" fmla="*/ 255 w 790"/>
              <a:gd name="T17" fmla="*/ 43 h 116"/>
              <a:gd name="T18" fmla="*/ 302 w 790"/>
              <a:gd name="T19" fmla="*/ 65 h 116"/>
              <a:gd name="T20" fmla="*/ 276 w 790"/>
              <a:gd name="T21" fmla="*/ 93 h 116"/>
              <a:gd name="T22" fmla="*/ 276 w 790"/>
              <a:gd name="T23" fmla="*/ 51 h 116"/>
              <a:gd name="T24" fmla="*/ 310 w 790"/>
              <a:gd name="T25" fmla="*/ 63 h 116"/>
              <a:gd name="T26" fmla="*/ 356 w 790"/>
              <a:gd name="T27" fmla="*/ 85 h 116"/>
              <a:gd name="T28" fmla="*/ 318 w 790"/>
              <a:gd name="T29" fmla="*/ 69 h 116"/>
              <a:gd name="T30" fmla="*/ 356 w 790"/>
              <a:gd name="T31" fmla="*/ 50 h 116"/>
              <a:gd name="T32" fmla="*/ 356 w 790"/>
              <a:gd name="T33" fmla="*/ 71 h 116"/>
              <a:gd name="T34" fmla="*/ 330 w 790"/>
              <a:gd name="T35" fmla="*/ 54 h 116"/>
              <a:gd name="T36" fmla="*/ 352 w 790"/>
              <a:gd name="T37" fmla="*/ 83 h 116"/>
              <a:gd name="T38" fmla="*/ 399 w 790"/>
              <a:gd name="T39" fmla="*/ 95 h 116"/>
              <a:gd name="T40" fmla="*/ 400 w 790"/>
              <a:gd name="T41" fmla="*/ 42 h 116"/>
              <a:gd name="T42" fmla="*/ 412 w 790"/>
              <a:gd name="T43" fmla="*/ 54 h 116"/>
              <a:gd name="T44" fmla="*/ 387 w 790"/>
              <a:gd name="T45" fmla="*/ 83 h 116"/>
              <a:gd name="T46" fmla="*/ 496 w 790"/>
              <a:gd name="T47" fmla="*/ 43 h 116"/>
              <a:gd name="T48" fmla="*/ 462 w 790"/>
              <a:gd name="T49" fmla="*/ 53 h 116"/>
              <a:gd name="T50" fmla="*/ 441 w 790"/>
              <a:gd name="T51" fmla="*/ 93 h 116"/>
              <a:gd name="T52" fmla="*/ 445 w 790"/>
              <a:gd name="T53" fmla="*/ 85 h 116"/>
              <a:gd name="T54" fmla="*/ 466 w 790"/>
              <a:gd name="T55" fmla="*/ 43 h 116"/>
              <a:gd name="T56" fmla="*/ 478 w 790"/>
              <a:gd name="T57" fmla="*/ 81 h 116"/>
              <a:gd name="T58" fmla="*/ 526 w 790"/>
              <a:gd name="T59" fmla="*/ 90 h 116"/>
              <a:gd name="T60" fmla="*/ 512 w 790"/>
              <a:gd name="T61" fmla="*/ 88 h 116"/>
              <a:gd name="T62" fmla="*/ 503 w 790"/>
              <a:gd name="T63" fmla="*/ 66 h 116"/>
              <a:gd name="T64" fmla="*/ 528 w 790"/>
              <a:gd name="T65" fmla="*/ 44 h 116"/>
              <a:gd name="T66" fmla="*/ 508 w 790"/>
              <a:gd name="T67" fmla="*/ 56 h 116"/>
              <a:gd name="T68" fmla="*/ 530 w 790"/>
              <a:gd name="T69" fmla="*/ 80 h 116"/>
              <a:gd name="T70" fmla="*/ 568 w 790"/>
              <a:gd name="T71" fmla="*/ 74 h 116"/>
              <a:gd name="T72" fmla="*/ 587 w 790"/>
              <a:gd name="T73" fmla="*/ 23 h 116"/>
              <a:gd name="T74" fmla="*/ 583 w 790"/>
              <a:gd name="T75" fmla="*/ 31 h 116"/>
              <a:gd name="T76" fmla="*/ 595 w 790"/>
              <a:gd name="T77" fmla="*/ 66 h 116"/>
              <a:gd name="T78" fmla="*/ 659 w 790"/>
              <a:gd name="T79" fmla="*/ 93 h 116"/>
              <a:gd name="T80" fmla="*/ 620 w 790"/>
              <a:gd name="T81" fmla="*/ 50 h 116"/>
              <a:gd name="T82" fmla="*/ 706 w 790"/>
              <a:gd name="T83" fmla="*/ 93 h 116"/>
              <a:gd name="T84" fmla="*/ 682 w 790"/>
              <a:gd name="T85" fmla="*/ 95 h 116"/>
              <a:gd name="T86" fmla="*/ 672 w 790"/>
              <a:gd name="T87" fmla="*/ 72 h 116"/>
              <a:gd name="T88" fmla="*/ 698 w 790"/>
              <a:gd name="T89" fmla="*/ 43 h 116"/>
              <a:gd name="T90" fmla="*/ 739 w 790"/>
              <a:gd name="T91" fmla="*/ 50 h 116"/>
              <a:gd name="T92" fmla="*/ 718 w 790"/>
              <a:gd name="T93" fmla="*/ 93 h 116"/>
              <a:gd name="T94" fmla="*/ 727 w 790"/>
              <a:gd name="T95" fmla="*/ 53 h 116"/>
              <a:gd name="T96" fmla="*/ 745 w 790"/>
              <a:gd name="T97" fmla="*/ 51 h 116"/>
              <a:gd name="T98" fmla="*/ 771 w 790"/>
              <a:gd name="T99" fmla="*/ 88 h 116"/>
              <a:gd name="T100" fmla="*/ 753 w 790"/>
              <a:gd name="T101" fmla="*/ 88 h 116"/>
              <a:gd name="T102" fmla="*/ 785 w 790"/>
              <a:gd name="T103" fmla="*/ 49 h 116"/>
              <a:gd name="T104" fmla="*/ 779 w 790"/>
              <a:gd name="T105" fmla="*/ 53 h 116"/>
              <a:gd name="T106" fmla="*/ 782 w 790"/>
              <a:gd name="T107" fmla="*/ 63 h 116"/>
              <a:gd name="T108" fmla="*/ 0 w 790"/>
              <a:gd name="T109" fmla="*/ 57 h 116"/>
              <a:gd name="T110" fmla="*/ 116 w 790"/>
              <a:gd name="T111" fmla="*/ 0 h 116"/>
              <a:gd name="T112" fmla="*/ 0 w 790"/>
              <a:gd name="T113" fmla="*/ 59 h 116"/>
              <a:gd name="T114" fmla="*/ 52 w 790"/>
              <a:gd name="T115" fmla="*/ 59 h 116"/>
              <a:gd name="T116" fmla="*/ 52 w 790"/>
              <a:gd name="T117" fmla="*/ 59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90" h="116">
                <a:moveTo>
                  <a:pt x="242" y="23"/>
                </a:moveTo>
                <a:cubicBezTo>
                  <a:pt x="222" y="93"/>
                  <a:pt x="222" y="93"/>
                  <a:pt x="222" y="93"/>
                </a:cubicBezTo>
                <a:cubicBezTo>
                  <a:pt x="212" y="93"/>
                  <a:pt x="212" y="93"/>
                  <a:pt x="212" y="93"/>
                </a:cubicBezTo>
                <a:cubicBezTo>
                  <a:pt x="197" y="42"/>
                  <a:pt x="197" y="42"/>
                  <a:pt x="197" y="42"/>
                </a:cubicBezTo>
                <a:cubicBezTo>
                  <a:pt x="197" y="40"/>
                  <a:pt x="196" y="37"/>
                  <a:pt x="196" y="35"/>
                </a:cubicBezTo>
                <a:cubicBezTo>
                  <a:pt x="196" y="35"/>
                  <a:pt x="196" y="35"/>
                  <a:pt x="196" y="35"/>
                </a:cubicBezTo>
                <a:cubicBezTo>
                  <a:pt x="196" y="37"/>
                  <a:pt x="195" y="39"/>
                  <a:pt x="195" y="42"/>
                </a:cubicBezTo>
                <a:cubicBezTo>
                  <a:pt x="180" y="93"/>
                  <a:pt x="180" y="93"/>
                  <a:pt x="180" y="93"/>
                </a:cubicBezTo>
                <a:cubicBezTo>
                  <a:pt x="171" y="93"/>
                  <a:pt x="171" y="93"/>
                  <a:pt x="171" y="93"/>
                </a:cubicBezTo>
                <a:cubicBezTo>
                  <a:pt x="150" y="23"/>
                  <a:pt x="150" y="23"/>
                  <a:pt x="150" y="23"/>
                </a:cubicBezTo>
                <a:cubicBezTo>
                  <a:pt x="159" y="23"/>
                  <a:pt x="159" y="23"/>
                  <a:pt x="159" y="23"/>
                </a:cubicBezTo>
                <a:cubicBezTo>
                  <a:pt x="174" y="77"/>
                  <a:pt x="174" y="77"/>
                  <a:pt x="174" y="77"/>
                </a:cubicBezTo>
                <a:cubicBezTo>
                  <a:pt x="175" y="79"/>
                  <a:pt x="175" y="82"/>
                  <a:pt x="175" y="84"/>
                </a:cubicBezTo>
                <a:cubicBezTo>
                  <a:pt x="175" y="84"/>
                  <a:pt x="175" y="84"/>
                  <a:pt x="175" y="84"/>
                </a:cubicBezTo>
                <a:cubicBezTo>
                  <a:pt x="176" y="82"/>
                  <a:pt x="176" y="80"/>
                  <a:pt x="177" y="77"/>
                </a:cubicBezTo>
                <a:cubicBezTo>
                  <a:pt x="193" y="23"/>
                  <a:pt x="193" y="23"/>
                  <a:pt x="193" y="23"/>
                </a:cubicBezTo>
                <a:cubicBezTo>
                  <a:pt x="201" y="23"/>
                  <a:pt x="201" y="23"/>
                  <a:pt x="201" y="23"/>
                </a:cubicBezTo>
                <a:cubicBezTo>
                  <a:pt x="215" y="77"/>
                  <a:pt x="215" y="77"/>
                  <a:pt x="215" y="77"/>
                </a:cubicBezTo>
                <a:cubicBezTo>
                  <a:pt x="216" y="79"/>
                  <a:pt x="216" y="82"/>
                  <a:pt x="217" y="84"/>
                </a:cubicBezTo>
                <a:cubicBezTo>
                  <a:pt x="217" y="84"/>
                  <a:pt x="217" y="84"/>
                  <a:pt x="217" y="84"/>
                </a:cubicBezTo>
                <a:cubicBezTo>
                  <a:pt x="217" y="82"/>
                  <a:pt x="217" y="80"/>
                  <a:pt x="218" y="77"/>
                </a:cubicBezTo>
                <a:cubicBezTo>
                  <a:pt x="233" y="23"/>
                  <a:pt x="233" y="23"/>
                  <a:pt x="233" y="23"/>
                </a:cubicBezTo>
                <a:lnTo>
                  <a:pt x="242" y="23"/>
                </a:lnTo>
                <a:close/>
                <a:moveTo>
                  <a:pt x="257" y="25"/>
                </a:moveTo>
                <a:cubicBezTo>
                  <a:pt x="257" y="26"/>
                  <a:pt x="256" y="28"/>
                  <a:pt x="255" y="29"/>
                </a:cubicBezTo>
                <a:cubicBezTo>
                  <a:pt x="254" y="30"/>
                  <a:pt x="253" y="30"/>
                  <a:pt x="252" y="30"/>
                </a:cubicBezTo>
                <a:cubicBezTo>
                  <a:pt x="250" y="30"/>
                  <a:pt x="249" y="30"/>
                  <a:pt x="248" y="29"/>
                </a:cubicBezTo>
                <a:cubicBezTo>
                  <a:pt x="247" y="28"/>
                  <a:pt x="246" y="27"/>
                  <a:pt x="246" y="25"/>
                </a:cubicBezTo>
                <a:cubicBezTo>
                  <a:pt x="246" y="24"/>
                  <a:pt x="247" y="22"/>
                  <a:pt x="248" y="21"/>
                </a:cubicBezTo>
                <a:cubicBezTo>
                  <a:pt x="249" y="20"/>
                  <a:pt x="250" y="20"/>
                  <a:pt x="252" y="20"/>
                </a:cubicBezTo>
                <a:cubicBezTo>
                  <a:pt x="253" y="20"/>
                  <a:pt x="254" y="20"/>
                  <a:pt x="255" y="21"/>
                </a:cubicBezTo>
                <a:cubicBezTo>
                  <a:pt x="256" y="22"/>
                  <a:pt x="257" y="24"/>
                  <a:pt x="257" y="25"/>
                </a:cubicBezTo>
                <a:close/>
                <a:moveTo>
                  <a:pt x="255" y="93"/>
                </a:moveTo>
                <a:cubicBezTo>
                  <a:pt x="247" y="93"/>
                  <a:pt x="247" y="93"/>
                  <a:pt x="247" y="93"/>
                </a:cubicBezTo>
                <a:cubicBezTo>
                  <a:pt x="247" y="43"/>
                  <a:pt x="247" y="43"/>
                  <a:pt x="247" y="43"/>
                </a:cubicBezTo>
                <a:cubicBezTo>
                  <a:pt x="255" y="43"/>
                  <a:pt x="255" y="43"/>
                  <a:pt x="255" y="43"/>
                </a:cubicBezTo>
                <a:lnTo>
                  <a:pt x="255" y="93"/>
                </a:lnTo>
                <a:close/>
                <a:moveTo>
                  <a:pt x="310" y="93"/>
                </a:moveTo>
                <a:cubicBezTo>
                  <a:pt x="302" y="93"/>
                  <a:pt x="302" y="93"/>
                  <a:pt x="302" y="93"/>
                </a:cubicBezTo>
                <a:cubicBezTo>
                  <a:pt x="302" y="65"/>
                  <a:pt x="302" y="65"/>
                  <a:pt x="302" y="65"/>
                </a:cubicBezTo>
                <a:cubicBezTo>
                  <a:pt x="302" y="54"/>
                  <a:pt x="298" y="49"/>
                  <a:pt x="290" y="49"/>
                </a:cubicBezTo>
                <a:cubicBezTo>
                  <a:pt x="286" y="49"/>
                  <a:pt x="282" y="50"/>
                  <a:pt x="280" y="53"/>
                </a:cubicBezTo>
                <a:cubicBezTo>
                  <a:pt x="277" y="56"/>
                  <a:pt x="276" y="60"/>
                  <a:pt x="276" y="65"/>
                </a:cubicBezTo>
                <a:cubicBezTo>
                  <a:pt x="276" y="93"/>
                  <a:pt x="276" y="93"/>
                  <a:pt x="276" y="93"/>
                </a:cubicBezTo>
                <a:cubicBezTo>
                  <a:pt x="268" y="93"/>
                  <a:pt x="268" y="93"/>
                  <a:pt x="268" y="93"/>
                </a:cubicBezTo>
                <a:cubicBezTo>
                  <a:pt x="268" y="43"/>
                  <a:pt x="268" y="43"/>
                  <a:pt x="268" y="43"/>
                </a:cubicBezTo>
                <a:cubicBezTo>
                  <a:pt x="276" y="43"/>
                  <a:pt x="276" y="43"/>
                  <a:pt x="276" y="43"/>
                </a:cubicBezTo>
                <a:cubicBezTo>
                  <a:pt x="276" y="51"/>
                  <a:pt x="276" y="51"/>
                  <a:pt x="276" y="51"/>
                </a:cubicBezTo>
                <a:cubicBezTo>
                  <a:pt x="276" y="51"/>
                  <a:pt x="276" y="51"/>
                  <a:pt x="276" y="51"/>
                </a:cubicBezTo>
                <a:cubicBezTo>
                  <a:pt x="280" y="45"/>
                  <a:pt x="285" y="42"/>
                  <a:pt x="293" y="42"/>
                </a:cubicBezTo>
                <a:cubicBezTo>
                  <a:pt x="298" y="42"/>
                  <a:pt x="302" y="44"/>
                  <a:pt x="305" y="47"/>
                </a:cubicBezTo>
                <a:cubicBezTo>
                  <a:pt x="308" y="51"/>
                  <a:pt x="310" y="56"/>
                  <a:pt x="310" y="63"/>
                </a:cubicBezTo>
                <a:lnTo>
                  <a:pt x="310" y="93"/>
                </a:lnTo>
                <a:close/>
                <a:moveTo>
                  <a:pt x="364" y="93"/>
                </a:moveTo>
                <a:cubicBezTo>
                  <a:pt x="356" y="93"/>
                  <a:pt x="356" y="93"/>
                  <a:pt x="356" y="93"/>
                </a:cubicBezTo>
                <a:cubicBezTo>
                  <a:pt x="356" y="85"/>
                  <a:pt x="356" y="85"/>
                  <a:pt x="356" y="85"/>
                </a:cubicBezTo>
                <a:cubicBezTo>
                  <a:pt x="356" y="85"/>
                  <a:pt x="356" y="85"/>
                  <a:pt x="356" y="85"/>
                </a:cubicBezTo>
                <a:cubicBezTo>
                  <a:pt x="352" y="91"/>
                  <a:pt x="346" y="95"/>
                  <a:pt x="339" y="95"/>
                </a:cubicBezTo>
                <a:cubicBezTo>
                  <a:pt x="332" y="95"/>
                  <a:pt x="327" y="92"/>
                  <a:pt x="324" y="88"/>
                </a:cubicBezTo>
                <a:cubicBezTo>
                  <a:pt x="320" y="84"/>
                  <a:pt x="318" y="77"/>
                  <a:pt x="318" y="69"/>
                </a:cubicBezTo>
                <a:cubicBezTo>
                  <a:pt x="318" y="61"/>
                  <a:pt x="320" y="54"/>
                  <a:pt x="324" y="49"/>
                </a:cubicBezTo>
                <a:cubicBezTo>
                  <a:pt x="328" y="44"/>
                  <a:pt x="334" y="42"/>
                  <a:pt x="341" y="42"/>
                </a:cubicBezTo>
                <a:cubicBezTo>
                  <a:pt x="348" y="42"/>
                  <a:pt x="353" y="45"/>
                  <a:pt x="356" y="50"/>
                </a:cubicBezTo>
                <a:cubicBezTo>
                  <a:pt x="356" y="50"/>
                  <a:pt x="356" y="50"/>
                  <a:pt x="356" y="50"/>
                </a:cubicBezTo>
                <a:cubicBezTo>
                  <a:pt x="356" y="19"/>
                  <a:pt x="356" y="19"/>
                  <a:pt x="356" y="19"/>
                </a:cubicBezTo>
                <a:cubicBezTo>
                  <a:pt x="364" y="19"/>
                  <a:pt x="364" y="19"/>
                  <a:pt x="364" y="19"/>
                </a:cubicBezTo>
                <a:lnTo>
                  <a:pt x="364" y="93"/>
                </a:lnTo>
                <a:close/>
                <a:moveTo>
                  <a:pt x="356" y="71"/>
                </a:moveTo>
                <a:cubicBezTo>
                  <a:pt x="356" y="63"/>
                  <a:pt x="356" y="63"/>
                  <a:pt x="356" y="63"/>
                </a:cubicBezTo>
                <a:cubicBezTo>
                  <a:pt x="356" y="59"/>
                  <a:pt x="355" y="56"/>
                  <a:pt x="352" y="53"/>
                </a:cubicBezTo>
                <a:cubicBezTo>
                  <a:pt x="349" y="50"/>
                  <a:pt x="346" y="49"/>
                  <a:pt x="342" y="49"/>
                </a:cubicBezTo>
                <a:cubicBezTo>
                  <a:pt x="337" y="49"/>
                  <a:pt x="333" y="51"/>
                  <a:pt x="330" y="54"/>
                </a:cubicBezTo>
                <a:cubicBezTo>
                  <a:pt x="327" y="58"/>
                  <a:pt x="326" y="63"/>
                  <a:pt x="326" y="69"/>
                </a:cubicBezTo>
                <a:cubicBezTo>
                  <a:pt x="326" y="75"/>
                  <a:pt x="327" y="80"/>
                  <a:pt x="330" y="83"/>
                </a:cubicBezTo>
                <a:cubicBezTo>
                  <a:pt x="333" y="86"/>
                  <a:pt x="337" y="88"/>
                  <a:pt x="341" y="88"/>
                </a:cubicBezTo>
                <a:cubicBezTo>
                  <a:pt x="345" y="88"/>
                  <a:pt x="349" y="86"/>
                  <a:pt x="352" y="83"/>
                </a:cubicBezTo>
                <a:cubicBezTo>
                  <a:pt x="355" y="80"/>
                  <a:pt x="356" y="76"/>
                  <a:pt x="356" y="71"/>
                </a:cubicBezTo>
                <a:close/>
                <a:moveTo>
                  <a:pt x="424" y="68"/>
                </a:moveTo>
                <a:cubicBezTo>
                  <a:pt x="424" y="76"/>
                  <a:pt x="422" y="83"/>
                  <a:pt x="417" y="87"/>
                </a:cubicBezTo>
                <a:cubicBezTo>
                  <a:pt x="413" y="92"/>
                  <a:pt x="407" y="95"/>
                  <a:pt x="399" y="95"/>
                </a:cubicBezTo>
                <a:cubicBezTo>
                  <a:pt x="392" y="95"/>
                  <a:pt x="386" y="92"/>
                  <a:pt x="381" y="87"/>
                </a:cubicBezTo>
                <a:cubicBezTo>
                  <a:pt x="377" y="83"/>
                  <a:pt x="375" y="77"/>
                  <a:pt x="375" y="69"/>
                </a:cubicBezTo>
                <a:cubicBezTo>
                  <a:pt x="375" y="60"/>
                  <a:pt x="377" y="53"/>
                  <a:pt x="382" y="49"/>
                </a:cubicBezTo>
                <a:cubicBezTo>
                  <a:pt x="387" y="44"/>
                  <a:pt x="393" y="42"/>
                  <a:pt x="400" y="42"/>
                </a:cubicBezTo>
                <a:cubicBezTo>
                  <a:pt x="408" y="42"/>
                  <a:pt x="414" y="44"/>
                  <a:pt x="418" y="49"/>
                </a:cubicBezTo>
                <a:cubicBezTo>
                  <a:pt x="422" y="53"/>
                  <a:pt x="424" y="60"/>
                  <a:pt x="424" y="68"/>
                </a:cubicBezTo>
                <a:close/>
                <a:moveTo>
                  <a:pt x="416" y="68"/>
                </a:moveTo>
                <a:cubicBezTo>
                  <a:pt x="416" y="62"/>
                  <a:pt x="415" y="57"/>
                  <a:pt x="412" y="54"/>
                </a:cubicBezTo>
                <a:cubicBezTo>
                  <a:pt x="409" y="50"/>
                  <a:pt x="405" y="49"/>
                  <a:pt x="400" y="49"/>
                </a:cubicBezTo>
                <a:cubicBezTo>
                  <a:pt x="395" y="49"/>
                  <a:pt x="391" y="50"/>
                  <a:pt x="388" y="54"/>
                </a:cubicBezTo>
                <a:cubicBezTo>
                  <a:pt x="384" y="57"/>
                  <a:pt x="383" y="62"/>
                  <a:pt x="383" y="69"/>
                </a:cubicBezTo>
                <a:cubicBezTo>
                  <a:pt x="383" y="75"/>
                  <a:pt x="384" y="79"/>
                  <a:pt x="387" y="83"/>
                </a:cubicBezTo>
                <a:cubicBezTo>
                  <a:pt x="391" y="86"/>
                  <a:pt x="395" y="88"/>
                  <a:pt x="400" y="88"/>
                </a:cubicBezTo>
                <a:cubicBezTo>
                  <a:pt x="405" y="88"/>
                  <a:pt x="409" y="86"/>
                  <a:pt x="412" y="83"/>
                </a:cubicBezTo>
                <a:cubicBezTo>
                  <a:pt x="415" y="79"/>
                  <a:pt x="416" y="75"/>
                  <a:pt x="416" y="68"/>
                </a:cubicBezTo>
                <a:close/>
                <a:moveTo>
                  <a:pt x="496" y="43"/>
                </a:moveTo>
                <a:cubicBezTo>
                  <a:pt x="481" y="93"/>
                  <a:pt x="481" y="93"/>
                  <a:pt x="481" y="93"/>
                </a:cubicBezTo>
                <a:cubicBezTo>
                  <a:pt x="473" y="93"/>
                  <a:pt x="473" y="93"/>
                  <a:pt x="473" y="93"/>
                </a:cubicBezTo>
                <a:cubicBezTo>
                  <a:pt x="462" y="57"/>
                  <a:pt x="462" y="57"/>
                  <a:pt x="462" y="57"/>
                </a:cubicBezTo>
                <a:cubicBezTo>
                  <a:pt x="462" y="56"/>
                  <a:pt x="462" y="55"/>
                  <a:pt x="462" y="53"/>
                </a:cubicBezTo>
                <a:cubicBezTo>
                  <a:pt x="461" y="53"/>
                  <a:pt x="461" y="53"/>
                  <a:pt x="461" y="53"/>
                </a:cubicBezTo>
                <a:cubicBezTo>
                  <a:pt x="461" y="54"/>
                  <a:pt x="461" y="55"/>
                  <a:pt x="460" y="57"/>
                </a:cubicBezTo>
                <a:cubicBezTo>
                  <a:pt x="449" y="93"/>
                  <a:pt x="449" y="93"/>
                  <a:pt x="449" y="93"/>
                </a:cubicBezTo>
                <a:cubicBezTo>
                  <a:pt x="441" y="93"/>
                  <a:pt x="441" y="93"/>
                  <a:pt x="441" y="93"/>
                </a:cubicBezTo>
                <a:cubicBezTo>
                  <a:pt x="426" y="43"/>
                  <a:pt x="426" y="43"/>
                  <a:pt x="426" y="43"/>
                </a:cubicBezTo>
                <a:cubicBezTo>
                  <a:pt x="434" y="43"/>
                  <a:pt x="434" y="43"/>
                  <a:pt x="434" y="43"/>
                </a:cubicBezTo>
                <a:cubicBezTo>
                  <a:pt x="445" y="81"/>
                  <a:pt x="445" y="81"/>
                  <a:pt x="445" y="81"/>
                </a:cubicBezTo>
                <a:cubicBezTo>
                  <a:pt x="445" y="82"/>
                  <a:pt x="445" y="84"/>
                  <a:pt x="445" y="85"/>
                </a:cubicBezTo>
                <a:cubicBezTo>
                  <a:pt x="446" y="85"/>
                  <a:pt x="446" y="85"/>
                  <a:pt x="446" y="85"/>
                </a:cubicBezTo>
                <a:cubicBezTo>
                  <a:pt x="446" y="84"/>
                  <a:pt x="446" y="83"/>
                  <a:pt x="447" y="81"/>
                </a:cubicBezTo>
                <a:cubicBezTo>
                  <a:pt x="458" y="43"/>
                  <a:pt x="458" y="43"/>
                  <a:pt x="458" y="43"/>
                </a:cubicBezTo>
                <a:cubicBezTo>
                  <a:pt x="466" y="43"/>
                  <a:pt x="466" y="43"/>
                  <a:pt x="466" y="43"/>
                </a:cubicBezTo>
                <a:cubicBezTo>
                  <a:pt x="476" y="81"/>
                  <a:pt x="476" y="81"/>
                  <a:pt x="476" y="81"/>
                </a:cubicBezTo>
                <a:cubicBezTo>
                  <a:pt x="476" y="82"/>
                  <a:pt x="477" y="84"/>
                  <a:pt x="477" y="86"/>
                </a:cubicBezTo>
                <a:cubicBezTo>
                  <a:pt x="477" y="86"/>
                  <a:pt x="477" y="86"/>
                  <a:pt x="477" y="86"/>
                </a:cubicBezTo>
                <a:cubicBezTo>
                  <a:pt x="477" y="84"/>
                  <a:pt x="477" y="83"/>
                  <a:pt x="478" y="81"/>
                </a:cubicBezTo>
                <a:cubicBezTo>
                  <a:pt x="488" y="43"/>
                  <a:pt x="488" y="43"/>
                  <a:pt x="488" y="43"/>
                </a:cubicBezTo>
                <a:lnTo>
                  <a:pt x="496" y="43"/>
                </a:lnTo>
                <a:close/>
                <a:moveTo>
                  <a:pt x="530" y="80"/>
                </a:moveTo>
                <a:cubicBezTo>
                  <a:pt x="530" y="84"/>
                  <a:pt x="529" y="88"/>
                  <a:pt x="526" y="90"/>
                </a:cubicBezTo>
                <a:cubicBezTo>
                  <a:pt x="522" y="93"/>
                  <a:pt x="518" y="95"/>
                  <a:pt x="512" y="95"/>
                </a:cubicBezTo>
                <a:cubicBezTo>
                  <a:pt x="507" y="95"/>
                  <a:pt x="503" y="94"/>
                  <a:pt x="499" y="92"/>
                </a:cubicBezTo>
                <a:cubicBezTo>
                  <a:pt x="499" y="83"/>
                  <a:pt x="499" y="83"/>
                  <a:pt x="499" y="83"/>
                </a:cubicBezTo>
                <a:cubicBezTo>
                  <a:pt x="503" y="86"/>
                  <a:pt x="508" y="88"/>
                  <a:pt x="512" y="88"/>
                </a:cubicBezTo>
                <a:cubicBezTo>
                  <a:pt x="519" y="88"/>
                  <a:pt x="522" y="85"/>
                  <a:pt x="522" y="81"/>
                </a:cubicBezTo>
                <a:cubicBezTo>
                  <a:pt x="522" y="79"/>
                  <a:pt x="521" y="77"/>
                  <a:pt x="520" y="76"/>
                </a:cubicBezTo>
                <a:cubicBezTo>
                  <a:pt x="518" y="75"/>
                  <a:pt x="516" y="73"/>
                  <a:pt x="512" y="71"/>
                </a:cubicBezTo>
                <a:cubicBezTo>
                  <a:pt x="507" y="69"/>
                  <a:pt x="504" y="68"/>
                  <a:pt x="503" y="66"/>
                </a:cubicBezTo>
                <a:cubicBezTo>
                  <a:pt x="500" y="63"/>
                  <a:pt x="499" y="60"/>
                  <a:pt x="499" y="56"/>
                </a:cubicBezTo>
                <a:cubicBezTo>
                  <a:pt x="499" y="52"/>
                  <a:pt x="501" y="49"/>
                  <a:pt x="504" y="46"/>
                </a:cubicBezTo>
                <a:cubicBezTo>
                  <a:pt x="508" y="43"/>
                  <a:pt x="512" y="42"/>
                  <a:pt x="517" y="42"/>
                </a:cubicBezTo>
                <a:cubicBezTo>
                  <a:pt x="521" y="42"/>
                  <a:pt x="525" y="43"/>
                  <a:pt x="528" y="44"/>
                </a:cubicBezTo>
                <a:cubicBezTo>
                  <a:pt x="528" y="52"/>
                  <a:pt x="528" y="52"/>
                  <a:pt x="528" y="52"/>
                </a:cubicBezTo>
                <a:cubicBezTo>
                  <a:pt x="525" y="50"/>
                  <a:pt x="521" y="49"/>
                  <a:pt x="517" y="49"/>
                </a:cubicBezTo>
                <a:cubicBezTo>
                  <a:pt x="514" y="49"/>
                  <a:pt x="512" y="49"/>
                  <a:pt x="510" y="51"/>
                </a:cubicBezTo>
                <a:cubicBezTo>
                  <a:pt x="509" y="52"/>
                  <a:pt x="508" y="54"/>
                  <a:pt x="508" y="56"/>
                </a:cubicBezTo>
                <a:cubicBezTo>
                  <a:pt x="508" y="58"/>
                  <a:pt x="508" y="60"/>
                  <a:pt x="510" y="61"/>
                </a:cubicBezTo>
                <a:cubicBezTo>
                  <a:pt x="511" y="62"/>
                  <a:pt x="513" y="64"/>
                  <a:pt x="517" y="65"/>
                </a:cubicBezTo>
                <a:cubicBezTo>
                  <a:pt x="522" y="67"/>
                  <a:pt x="525" y="69"/>
                  <a:pt x="527" y="71"/>
                </a:cubicBezTo>
                <a:cubicBezTo>
                  <a:pt x="529" y="73"/>
                  <a:pt x="530" y="76"/>
                  <a:pt x="530" y="80"/>
                </a:cubicBezTo>
                <a:close/>
                <a:moveTo>
                  <a:pt x="615" y="93"/>
                </a:moveTo>
                <a:cubicBezTo>
                  <a:pt x="605" y="93"/>
                  <a:pt x="605" y="93"/>
                  <a:pt x="605" y="93"/>
                </a:cubicBezTo>
                <a:cubicBezTo>
                  <a:pt x="598" y="74"/>
                  <a:pt x="598" y="74"/>
                  <a:pt x="598" y="74"/>
                </a:cubicBezTo>
                <a:cubicBezTo>
                  <a:pt x="568" y="74"/>
                  <a:pt x="568" y="74"/>
                  <a:pt x="568" y="74"/>
                </a:cubicBezTo>
                <a:cubicBezTo>
                  <a:pt x="561" y="93"/>
                  <a:pt x="561" y="93"/>
                  <a:pt x="561" y="93"/>
                </a:cubicBezTo>
                <a:cubicBezTo>
                  <a:pt x="552" y="93"/>
                  <a:pt x="552" y="93"/>
                  <a:pt x="552" y="93"/>
                </a:cubicBezTo>
                <a:cubicBezTo>
                  <a:pt x="579" y="23"/>
                  <a:pt x="579" y="23"/>
                  <a:pt x="579" y="23"/>
                </a:cubicBezTo>
                <a:cubicBezTo>
                  <a:pt x="587" y="23"/>
                  <a:pt x="587" y="23"/>
                  <a:pt x="587" y="23"/>
                </a:cubicBezTo>
                <a:lnTo>
                  <a:pt x="615" y="93"/>
                </a:lnTo>
                <a:close/>
                <a:moveTo>
                  <a:pt x="595" y="66"/>
                </a:moveTo>
                <a:cubicBezTo>
                  <a:pt x="584" y="36"/>
                  <a:pt x="584" y="36"/>
                  <a:pt x="584" y="36"/>
                </a:cubicBezTo>
                <a:cubicBezTo>
                  <a:pt x="584" y="35"/>
                  <a:pt x="583" y="34"/>
                  <a:pt x="583" y="31"/>
                </a:cubicBezTo>
                <a:cubicBezTo>
                  <a:pt x="583" y="31"/>
                  <a:pt x="583" y="31"/>
                  <a:pt x="583" y="31"/>
                </a:cubicBezTo>
                <a:cubicBezTo>
                  <a:pt x="582" y="33"/>
                  <a:pt x="582" y="35"/>
                  <a:pt x="582" y="36"/>
                </a:cubicBezTo>
                <a:cubicBezTo>
                  <a:pt x="571" y="66"/>
                  <a:pt x="571" y="66"/>
                  <a:pt x="571" y="66"/>
                </a:cubicBezTo>
                <a:lnTo>
                  <a:pt x="595" y="66"/>
                </a:lnTo>
                <a:close/>
                <a:moveTo>
                  <a:pt x="659" y="45"/>
                </a:moveTo>
                <a:cubicBezTo>
                  <a:pt x="629" y="87"/>
                  <a:pt x="629" y="87"/>
                  <a:pt x="629" y="87"/>
                </a:cubicBezTo>
                <a:cubicBezTo>
                  <a:pt x="659" y="87"/>
                  <a:pt x="659" y="87"/>
                  <a:pt x="659" y="87"/>
                </a:cubicBezTo>
                <a:cubicBezTo>
                  <a:pt x="659" y="93"/>
                  <a:pt x="659" y="93"/>
                  <a:pt x="659" y="93"/>
                </a:cubicBezTo>
                <a:cubicBezTo>
                  <a:pt x="617" y="93"/>
                  <a:pt x="617" y="93"/>
                  <a:pt x="617" y="93"/>
                </a:cubicBezTo>
                <a:cubicBezTo>
                  <a:pt x="617" y="91"/>
                  <a:pt x="617" y="91"/>
                  <a:pt x="617" y="91"/>
                </a:cubicBezTo>
                <a:cubicBezTo>
                  <a:pt x="647" y="50"/>
                  <a:pt x="647" y="50"/>
                  <a:pt x="647" y="50"/>
                </a:cubicBezTo>
                <a:cubicBezTo>
                  <a:pt x="620" y="50"/>
                  <a:pt x="620" y="50"/>
                  <a:pt x="620" y="50"/>
                </a:cubicBezTo>
                <a:cubicBezTo>
                  <a:pt x="620" y="43"/>
                  <a:pt x="620" y="43"/>
                  <a:pt x="620" y="43"/>
                </a:cubicBezTo>
                <a:cubicBezTo>
                  <a:pt x="659" y="43"/>
                  <a:pt x="659" y="43"/>
                  <a:pt x="659" y="43"/>
                </a:cubicBezTo>
                <a:lnTo>
                  <a:pt x="659" y="45"/>
                </a:lnTo>
                <a:close/>
                <a:moveTo>
                  <a:pt x="706" y="93"/>
                </a:moveTo>
                <a:cubicBezTo>
                  <a:pt x="698" y="93"/>
                  <a:pt x="698" y="93"/>
                  <a:pt x="698" y="93"/>
                </a:cubicBezTo>
                <a:cubicBezTo>
                  <a:pt x="698" y="85"/>
                  <a:pt x="698" y="85"/>
                  <a:pt x="698" y="85"/>
                </a:cubicBezTo>
                <a:cubicBezTo>
                  <a:pt x="698" y="85"/>
                  <a:pt x="698" y="85"/>
                  <a:pt x="698" y="85"/>
                </a:cubicBezTo>
                <a:cubicBezTo>
                  <a:pt x="694" y="92"/>
                  <a:pt x="689" y="95"/>
                  <a:pt x="682" y="95"/>
                </a:cubicBezTo>
                <a:cubicBezTo>
                  <a:pt x="670" y="95"/>
                  <a:pt x="664" y="88"/>
                  <a:pt x="664" y="73"/>
                </a:cubicBezTo>
                <a:cubicBezTo>
                  <a:pt x="664" y="43"/>
                  <a:pt x="664" y="43"/>
                  <a:pt x="664" y="43"/>
                </a:cubicBezTo>
                <a:cubicBezTo>
                  <a:pt x="672" y="43"/>
                  <a:pt x="672" y="43"/>
                  <a:pt x="672" y="43"/>
                </a:cubicBezTo>
                <a:cubicBezTo>
                  <a:pt x="672" y="72"/>
                  <a:pt x="672" y="72"/>
                  <a:pt x="672" y="72"/>
                </a:cubicBezTo>
                <a:cubicBezTo>
                  <a:pt x="672" y="83"/>
                  <a:pt x="676" y="88"/>
                  <a:pt x="685" y="88"/>
                </a:cubicBezTo>
                <a:cubicBezTo>
                  <a:pt x="688" y="88"/>
                  <a:pt x="692" y="86"/>
                  <a:pt x="694" y="84"/>
                </a:cubicBezTo>
                <a:cubicBezTo>
                  <a:pt x="697" y="81"/>
                  <a:pt x="698" y="77"/>
                  <a:pt x="698" y="72"/>
                </a:cubicBezTo>
                <a:cubicBezTo>
                  <a:pt x="698" y="43"/>
                  <a:pt x="698" y="43"/>
                  <a:pt x="698" y="43"/>
                </a:cubicBezTo>
                <a:cubicBezTo>
                  <a:pt x="706" y="43"/>
                  <a:pt x="706" y="43"/>
                  <a:pt x="706" y="43"/>
                </a:cubicBezTo>
                <a:lnTo>
                  <a:pt x="706" y="93"/>
                </a:lnTo>
                <a:close/>
                <a:moveTo>
                  <a:pt x="745" y="51"/>
                </a:moveTo>
                <a:cubicBezTo>
                  <a:pt x="743" y="50"/>
                  <a:pt x="741" y="50"/>
                  <a:pt x="739" y="50"/>
                </a:cubicBezTo>
                <a:cubicBezTo>
                  <a:pt x="735" y="50"/>
                  <a:pt x="733" y="51"/>
                  <a:pt x="730" y="54"/>
                </a:cubicBezTo>
                <a:cubicBezTo>
                  <a:pt x="728" y="57"/>
                  <a:pt x="726" y="62"/>
                  <a:pt x="726" y="68"/>
                </a:cubicBezTo>
                <a:cubicBezTo>
                  <a:pt x="726" y="93"/>
                  <a:pt x="726" y="93"/>
                  <a:pt x="726" y="93"/>
                </a:cubicBezTo>
                <a:cubicBezTo>
                  <a:pt x="718" y="93"/>
                  <a:pt x="718" y="93"/>
                  <a:pt x="718" y="93"/>
                </a:cubicBezTo>
                <a:cubicBezTo>
                  <a:pt x="718" y="43"/>
                  <a:pt x="718" y="43"/>
                  <a:pt x="718" y="43"/>
                </a:cubicBezTo>
                <a:cubicBezTo>
                  <a:pt x="726" y="43"/>
                  <a:pt x="726" y="43"/>
                  <a:pt x="726" y="43"/>
                </a:cubicBezTo>
                <a:cubicBezTo>
                  <a:pt x="726" y="53"/>
                  <a:pt x="726" y="53"/>
                  <a:pt x="726" y="53"/>
                </a:cubicBezTo>
                <a:cubicBezTo>
                  <a:pt x="727" y="53"/>
                  <a:pt x="727" y="53"/>
                  <a:pt x="727" y="53"/>
                </a:cubicBezTo>
                <a:cubicBezTo>
                  <a:pt x="728" y="50"/>
                  <a:pt x="730" y="47"/>
                  <a:pt x="732" y="45"/>
                </a:cubicBezTo>
                <a:cubicBezTo>
                  <a:pt x="734" y="43"/>
                  <a:pt x="737" y="42"/>
                  <a:pt x="740" y="42"/>
                </a:cubicBezTo>
                <a:cubicBezTo>
                  <a:pt x="742" y="42"/>
                  <a:pt x="744" y="42"/>
                  <a:pt x="745" y="43"/>
                </a:cubicBezTo>
                <a:lnTo>
                  <a:pt x="745" y="51"/>
                </a:lnTo>
                <a:close/>
                <a:moveTo>
                  <a:pt x="790" y="70"/>
                </a:moveTo>
                <a:cubicBezTo>
                  <a:pt x="755" y="70"/>
                  <a:pt x="755" y="70"/>
                  <a:pt x="755" y="70"/>
                </a:cubicBezTo>
                <a:cubicBezTo>
                  <a:pt x="755" y="76"/>
                  <a:pt x="756" y="80"/>
                  <a:pt x="759" y="83"/>
                </a:cubicBezTo>
                <a:cubicBezTo>
                  <a:pt x="762" y="86"/>
                  <a:pt x="766" y="88"/>
                  <a:pt x="771" y="88"/>
                </a:cubicBezTo>
                <a:cubicBezTo>
                  <a:pt x="777" y="88"/>
                  <a:pt x="782" y="86"/>
                  <a:pt x="787" y="82"/>
                </a:cubicBezTo>
                <a:cubicBezTo>
                  <a:pt x="787" y="90"/>
                  <a:pt x="787" y="90"/>
                  <a:pt x="787" y="90"/>
                </a:cubicBezTo>
                <a:cubicBezTo>
                  <a:pt x="782" y="93"/>
                  <a:pt x="777" y="95"/>
                  <a:pt x="769" y="95"/>
                </a:cubicBezTo>
                <a:cubicBezTo>
                  <a:pt x="762" y="95"/>
                  <a:pt x="757" y="93"/>
                  <a:pt x="753" y="88"/>
                </a:cubicBezTo>
                <a:cubicBezTo>
                  <a:pt x="748" y="84"/>
                  <a:pt x="746" y="77"/>
                  <a:pt x="746" y="68"/>
                </a:cubicBezTo>
                <a:cubicBezTo>
                  <a:pt x="746" y="60"/>
                  <a:pt x="749" y="54"/>
                  <a:pt x="753" y="49"/>
                </a:cubicBezTo>
                <a:cubicBezTo>
                  <a:pt x="758" y="44"/>
                  <a:pt x="763" y="42"/>
                  <a:pt x="770" y="42"/>
                </a:cubicBezTo>
                <a:cubicBezTo>
                  <a:pt x="776" y="42"/>
                  <a:pt x="782" y="44"/>
                  <a:pt x="785" y="49"/>
                </a:cubicBezTo>
                <a:cubicBezTo>
                  <a:pt x="789" y="53"/>
                  <a:pt x="790" y="59"/>
                  <a:pt x="790" y="66"/>
                </a:cubicBezTo>
                <a:lnTo>
                  <a:pt x="790" y="70"/>
                </a:lnTo>
                <a:close/>
                <a:moveTo>
                  <a:pt x="782" y="63"/>
                </a:moveTo>
                <a:cubicBezTo>
                  <a:pt x="782" y="59"/>
                  <a:pt x="781" y="55"/>
                  <a:pt x="779" y="53"/>
                </a:cubicBezTo>
                <a:cubicBezTo>
                  <a:pt x="777" y="50"/>
                  <a:pt x="773" y="49"/>
                  <a:pt x="769" y="49"/>
                </a:cubicBezTo>
                <a:cubicBezTo>
                  <a:pt x="766" y="49"/>
                  <a:pt x="762" y="50"/>
                  <a:pt x="760" y="53"/>
                </a:cubicBezTo>
                <a:cubicBezTo>
                  <a:pt x="757" y="55"/>
                  <a:pt x="755" y="59"/>
                  <a:pt x="755" y="63"/>
                </a:cubicBezTo>
                <a:lnTo>
                  <a:pt x="782" y="63"/>
                </a:lnTo>
                <a:close/>
                <a:moveTo>
                  <a:pt x="50" y="57"/>
                </a:moveTo>
                <a:cubicBezTo>
                  <a:pt x="50" y="9"/>
                  <a:pt x="50" y="9"/>
                  <a:pt x="50" y="9"/>
                </a:cubicBezTo>
                <a:cubicBezTo>
                  <a:pt x="0" y="16"/>
                  <a:pt x="0" y="16"/>
                  <a:pt x="0" y="16"/>
                </a:cubicBezTo>
                <a:cubicBezTo>
                  <a:pt x="0" y="57"/>
                  <a:pt x="0" y="57"/>
                  <a:pt x="0" y="57"/>
                </a:cubicBezTo>
                <a:lnTo>
                  <a:pt x="50" y="57"/>
                </a:lnTo>
                <a:close/>
                <a:moveTo>
                  <a:pt x="52" y="57"/>
                </a:moveTo>
                <a:cubicBezTo>
                  <a:pt x="116" y="57"/>
                  <a:pt x="116" y="57"/>
                  <a:pt x="116" y="57"/>
                </a:cubicBezTo>
                <a:cubicBezTo>
                  <a:pt x="116" y="0"/>
                  <a:pt x="116" y="0"/>
                  <a:pt x="116" y="0"/>
                </a:cubicBezTo>
                <a:cubicBezTo>
                  <a:pt x="52" y="9"/>
                  <a:pt x="52" y="9"/>
                  <a:pt x="52" y="9"/>
                </a:cubicBezTo>
                <a:lnTo>
                  <a:pt x="52" y="57"/>
                </a:lnTo>
                <a:close/>
                <a:moveTo>
                  <a:pt x="50" y="59"/>
                </a:moveTo>
                <a:cubicBezTo>
                  <a:pt x="0" y="59"/>
                  <a:pt x="0" y="59"/>
                  <a:pt x="0" y="59"/>
                </a:cubicBezTo>
                <a:cubicBezTo>
                  <a:pt x="0" y="100"/>
                  <a:pt x="0" y="100"/>
                  <a:pt x="0" y="100"/>
                </a:cubicBezTo>
                <a:cubicBezTo>
                  <a:pt x="50" y="107"/>
                  <a:pt x="50" y="107"/>
                  <a:pt x="50" y="107"/>
                </a:cubicBezTo>
                <a:lnTo>
                  <a:pt x="50" y="59"/>
                </a:lnTo>
                <a:close/>
                <a:moveTo>
                  <a:pt x="52" y="59"/>
                </a:moveTo>
                <a:cubicBezTo>
                  <a:pt x="52" y="107"/>
                  <a:pt x="52" y="107"/>
                  <a:pt x="52" y="107"/>
                </a:cubicBezTo>
                <a:cubicBezTo>
                  <a:pt x="116" y="116"/>
                  <a:pt x="116" y="116"/>
                  <a:pt x="116" y="116"/>
                </a:cubicBezTo>
                <a:cubicBezTo>
                  <a:pt x="116" y="59"/>
                  <a:pt x="116" y="59"/>
                  <a:pt x="116" y="59"/>
                </a:cubicBezTo>
                <a:lnTo>
                  <a:pt x="52" y="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4" tIns="45722" rIns="91444" bIns="45722" numCol="1" anchor="t" anchorCtr="0" compatLnSpc="1">
            <a:prstTxWarp prst="textNoShape">
              <a:avLst/>
            </a:prstTxWarp>
          </a:bodyPr>
          <a:lstStyle/>
          <a:p>
            <a:endParaRPr lang="en-US" sz="1765">
              <a:solidFill>
                <a:srgbClr val="505050"/>
              </a:solidFill>
            </a:endParaRPr>
          </a:p>
        </p:txBody>
      </p:sp>
      <p:cxnSp>
        <p:nvCxnSpPr>
          <p:cNvPr id="57" name="Straight Connector 56"/>
          <p:cNvCxnSpPr/>
          <p:nvPr/>
        </p:nvCxnSpPr>
        <p:spPr>
          <a:xfrm flipH="1">
            <a:off x="4420418" y="4464995"/>
            <a:ext cx="3696131" cy="744627"/>
          </a:xfrm>
          <a:prstGeom prst="line">
            <a:avLst/>
          </a:prstGeom>
          <a:ln w="60325">
            <a:solidFill>
              <a:srgbClr val="92D050"/>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3118095" y="5938034"/>
            <a:ext cx="1921835" cy="540778"/>
          </a:xfrm>
          <a:prstGeom prst="rect">
            <a:avLst/>
          </a:prstGeom>
          <a:noFill/>
        </p:spPr>
        <p:txBody>
          <a:bodyPr wrap="square" lIns="108830" tIns="54414" rIns="108830" bIns="54414" rtlCol="0">
            <a:spAutoFit/>
          </a:bodyPr>
          <a:lstStyle/>
          <a:p>
            <a:pPr algn="ctr"/>
            <a:r>
              <a:rPr lang="en-US" sz="1400" dirty="0" smtClean="0">
                <a:solidFill>
                  <a:schemeClr val="bg1"/>
                </a:solidFill>
              </a:rPr>
              <a:t>ASR Management VMs</a:t>
            </a:r>
            <a:endParaRPr lang="en-US" sz="1400" dirty="0">
              <a:solidFill>
                <a:schemeClr val="bg1"/>
              </a:solidFill>
            </a:endParaRPr>
          </a:p>
        </p:txBody>
      </p:sp>
      <p:grpSp>
        <p:nvGrpSpPr>
          <p:cNvPr id="59" name="Group 58"/>
          <p:cNvGrpSpPr/>
          <p:nvPr/>
        </p:nvGrpSpPr>
        <p:grpSpPr>
          <a:xfrm>
            <a:off x="728567" y="3350341"/>
            <a:ext cx="722121" cy="762584"/>
            <a:chOff x="252413" y="1214438"/>
            <a:chExt cx="736601" cy="777875"/>
          </a:xfrm>
        </p:grpSpPr>
        <p:sp>
          <p:nvSpPr>
            <p:cNvPr id="60" name="AutoShape 3"/>
            <p:cNvSpPr>
              <a:spLocks noChangeAspect="1" noChangeArrowheads="1" noTextEdit="1"/>
            </p:cNvSpPr>
            <p:nvPr/>
          </p:nvSpPr>
          <p:spPr bwMode="auto">
            <a:xfrm>
              <a:off x="271463" y="1214438"/>
              <a:ext cx="71755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9642" tIns="44821" rIns="89642" bIns="44821" numCol="1" anchor="t" anchorCtr="0" compatLnSpc="1">
              <a:prstTxWarp prst="textNoShape">
                <a:avLst/>
              </a:prstTxWarp>
            </a:bodyPr>
            <a:lstStyle/>
            <a:p>
              <a:endParaRPr lang="en-GB" sz="1765"/>
            </a:p>
          </p:txBody>
        </p:sp>
        <p:sp>
          <p:nvSpPr>
            <p:cNvPr id="61" name="Freeform 5"/>
            <p:cNvSpPr>
              <a:spLocks/>
            </p:cNvSpPr>
            <p:nvPr/>
          </p:nvSpPr>
          <p:spPr bwMode="auto">
            <a:xfrm>
              <a:off x="252413" y="1303338"/>
              <a:ext cx="300038" cy="485775"/>
            </a:xfrm>
            <a:custGeom>
              <a:avLst/>
              <a:gdLst>
                <a:gd name="T0" fmla="*/ 295 w 463"/>
                <a:gd name="T1" fmla="*/ 587 h 753"/>
                <a:gd name="T2" fmla="*/ 456 w 463"/>
                <a:gd name="T3" fmla="*/ 349 h 753"/>
                <a:gd name="T4" fmla="*/ 395 w 463"/>
                <a:gd name="T5" fmla="*/ 320 h 753"/>
                <a:gd name="T6" fmla="*/ 463 w 463"/>
                <a:gd name="T7" fmla="*/ 258 h 753"/>
                <a:gd name="T8" fmla="*/ 432 w 463"/>
                <a:gd name="T9" fmla="*/ 121 h 753"/>
                <a:gd name="T10" fmla="*/ 440 w 463"/>
                <a:gd name="T11" fmla="*/ 51 h 753"/>
                <a:gd name="T12" fmla="*/ 320 w 463"/>
                <a:gd name="T13" fmla="*/ 0 h 753"/>
                <a:gd name="T14" fmla="*/ 151 w 463"/>
                <a:gd name="T15" fmla="*/ 169 h 753"/>
                <a:gd name="T16" fmla="*/ 233 w 463"/>
                <a:gd name="T17" fmla="*/ 313 h 753"/>
                <a:gd name="T18" fmla="*/ 58 w 463"/>
                <a:gd name="T19" fmla="*/ 489 h 753"/>
                <a:gd name="T20" fmla="*/ 43 w 463"/>
                <a:gd name="T21" fmla="*/ 662 h 753"/>
                <a:gd name="T22" fmla="*/ 74 w 463"/>
                <a:gd name="T23" fmla="*/ 597 h 753"/>
                <a:gd name="T24" fmla="*/ 83 w 463"/>
                <a:gd name="T25" fmla="*/ 684 h 753"/>
                <a:gd name="T26" fmla="*/ 246 w 463"/>
                <a:gd name="T27" fmla="*/ 753 h 753"/>
                <a:gd name="T28" fmla="*/ 295 w 463"/>
                <a:gd name="T29" fmla="*/ 587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3" h="753">
                  <a:moveTo>
                    <a:pt x="295" y="587"/>
                  </a:moveTo>
                  <a:cubicBezTo>
                    <a:pt x="340" y="484"/>
                    <a:pt x="386" y="404"/>
                    <a:pt x="456" y="349"/>
                  </a:cubicBezTo>
                  <a:cubicBezTo>
                    <a:pt x="437" y="337"/>
                    <a:pt x="417" y="327"/>
                    <a:pt x="395" y="320"/>
                  </a:cubicBezTo>
                  <a:cubicBezTo>
                    <a:pt x="423" y="306"/>
                    <a:pt x="447" y="284"/>
                    <a:pt x="463" y="258"/>
                  </a:cubicBezTo>
                  <a:cubicBezTo>
                    <a:pt x="443" y="215"/>
                    <a:pt x="432" y="169"/>
                    <a:pt x="432" y="121"/>
                  </a:cubicBezTo>
                  <a:cubicBezTo>
                    <a:pt x="432" y="97"/>
                    <a:pt x="435" y="73"/>
                    <a:pt x="440" y="51"/>
                  </a:cubicBezTo>
                  <a:cubicBezTo>
                    <a:pt x="410" y="20"/>
                    <a:pt x="367" y="0"/>
                    <a:pt x="320" y="0"/>
                  </a:cubicBezTo>
                  <a:cubicBezTo>
                    <a:pt x="227" y="0"/>
                    <a:pt x="151" y="76"/>
                    <a:pt x="151" y="169"/>
                  </a:cubicBezTo>
                  <a:cubicBezTo>
                    <a:pt x="151" y="230"/>
                    <a:pt x="184" y="284"/>
                    <a:pt x="233" y="313"/>
                  </a:cubicBezTo>
                  <a:cubicBezTo>
                    <a:pt x="149" y="331"/>
                    <a:pt x="105" y="382"/>
                    <a:pt x="58" y="489"/>
                  </a:cubicBezTo>
                  <a:cubicBezTo>
                    <a:pt x="0" y="625"/>
                    <a:pt x="43" y="662"/>
                    <a:pt x="43" y="662"/>
                  </a:cubicBezTo>
                  <a:cubicBezTo>
                    <a:pt x="74" y="597"/>
                    <a:pt x="74" y="597"/>
                    <a:pt x="74" y="597"/>
                  </a:cubicBezTo>
                  <a:cubicBezTo>
                    <a:pt x="83" y="684"/>
                    <a:pt x="83" y="684"/>
                    <a:pt x="83" y="684"/>
                  </a:cubicBezTo>
                  <a:cubicBezTo>
                    <a:pt x="83" y="684"/>
                    <a:pt x="126" y="736"/>
                    <a:pt x="246" y="753"/>
                  </a:cubicBezTo>
                  <a:cubicBezTo>
                    <a:pt x="251" y="709"/>
                    <a:pt x="266" y="654"/>
                    <a:pt x="295" y="587"/>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GB" sz="1765"/>
            </a:p>
          </p:txBody>
        </p:sp>
        <p:sp>
          <p:nvSpPr>
            <p:cNvPr id="62" name="Freeform 6"/>
            <p:cNvSpPr>
              <a:spLocks/>
            </p:cNvSpPr>
            <p:nvPr/>
          </p:nvSpPr>
          <p:spPr bwMode="auto">
            <a:xfrm>
              <a:off x="422276" y="1214438"/>
              <a:ext cx="566738" cy="777875"/>
            </a:xfrm>
            <a:custGeom>
              <a:avLst/>
              <a:gdLst>
                <a:gd name="T0" fmla="*/ 606 w 877"/>
                <a:gd name="T1" fmla="*/ 490 h 1206"/>
                <a:gd name="T2" fmla="*/ 749 w 877"/>
                <a:gd name="T3" fmla="*/ 259 h 1206"/>
                <a:gd name="T4" fmla="*/ 491 w 877"/>
                <a:gd name="T5" fmla="*/ 0 h 1206"/>
                <a:gd name="T6" fmla="*/ 232 w 877"/>
                <a:gd name="T7" fmla="*/ 259 h 1206"/>
                <a:gd name="T8" fmla="*/ 358 w 877"/>
                <a:gd name="T9" fmla="*/ 481 h 1206"/>
                <a:gd name="T10" fmla="*/ 90 w 877"/>
                <a:gd name="T11" fmla="*/ 750 h 1206"/>
                <a:gd name="T12" fmla="*/ 66 w 877"/>
                <a:gd name="T13" fmla="*/ 1016 h 1206"/>
                <a:gd name="T14" fmla="*/ 113 w 877"/>
                <a:gd name="T15" fmla="*/ 916 h 1206"/>
                <a:gd name="T16" fmla="*/ 128 w 877"/>
                <a:gd name="T17" fmla="*/ 1049 h 1206"/>
                <a:gd name="T18" fmla="*/ 422 w 877"/>
                <a:gd name="T19" fmla="*/ 1161 h 1206"/>
                <a:gd name="T20" fmla="*/ 877 w 877"/>
                <a:gd name="T21" fmla="*/ 916 h 1206"/>
                <a:gd name="T22" fmla="*/ 606 w 877"/>
                <a:gd name="T23" fmla="*/ 490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77" h="1206">
                  <a:moveTo>
                    <a:pt x="606" y="490"/>
                  </a:moveTo>
                  <a:cubicBezTo>
                    <a:pt x="691" y="448"/>
                    <a:pt x="749" y="360"/>
                    <a:pt x="749" y="259"/>
                  </a:cubicBezTo>
                  <a:cubicBezTo>
                    <a:pt x="749" y="116"/>
                    <a:pt x="634" y="0"/>
                    <a:pt x="491" y="0"/>
                  </a:cubicBezTo>
                  <a:cubicBezTo>
                    <a:pt x="348" y="0"/>
                    <a:pt x="232" y="116"/>
                    <a:pt x="232" y="259"/>
                  </a:cubicBezTo>
                  <a:cubicBezTo>
                    <a:pt x="232" y="353"/>
                    <a:pt x="282" y="435"/>
                    <a:pt x="358" y="481"/>
                  </a:cubicBezTo>
                  <a:cubicBezTo>
                    <a:pt x="228" y="507"/>
                    <a:pt x="160" y="586"/>
                    <a:pt x="90" y="750"/>
                  </a:cubicBezTo>
                  <a:cubicBezTo>
                    <a:pt x="0" y="959"/>
                    <a:pt x="66" y="1016"/>
                    <a:pt x="66" y="1016"/>
                  </a:cubicBezTo>
                  <a:cubicBezTo>
                    <a:pt x="113" y="916"/>
                    <a:pt x="113" y="916"/>
                    <a:pt x="113" y="916"/>
                  </a:cubicBezTo>
                  <a:cubicBezTo>
                    <a:pt x="128" y="1049"/>
                    <a:pt x="128" y="1049"/>
                    <a:pt x="128" y="1049"/>
                  </a:cubicBezTo>
                  <a:cubicBezTo>
                    <a:pt x="128" y="1049"/>
                    <a:pt x="204" y="1142"/>
                    <a:pt x="422" y="1161"/>
                  </a:cubicBezTo>
                  <a:cubicBezTo>
                    <a:pt x="654" y="1181"/>
                    <a:pt x="877" y="1206"/>
                    <a:pt x="877" y="916"/>
                  </a:cubicBezTo>
                  <a:cubicBezTo>
                    <a:pt x="877" y="687"/>
                    <a:pt x="761" y="541"/>
                    <a:pt x="606" y="49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endParaRPr lang="en-GB" sz="1765"/>
            </a:p>
          </p:txBody>
        </p:sp>
      </p:grpSp>
      <p:pic>
        <p:nvPicPr>
          <p:cNvPr id="63" name="Picture 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06052" y="3339212"/>
            <a:ext cx="1021916" cy="920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4" name="Straight Connector 96"/>
          <p:cNvCxnSpPr/>
          <p:nvPr/>
        </p:nvCxnSpPr>
        <p:spPr>
          <a:xfrm rot="10800000" flipV="1">
            <a:off x="4505125" y="5015574"/>
            <a:ext cx="5781913" cy="587335"/>
          </a:xfrm>
          <a:prstGeom prst="bentConnector3">
            <a:avLst>
              <a:gd name="adj1" fmla="val 359"/>
            </a:avLst>
          </a:prstGeom>
          <a:ln w="60325">
            <a:solidFill>
              <a:schemeClr val="accent3"/>
            </a:solidFill>
            <a:prstDash val="sysDash"/>
            <a:headEnd type="triangle"/>
            <a:tailEnd type="non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rot="20971581">
            <a:off x="4832135" y="4373662"/>
            <a:ext cx="3037996" cy="362072"/>
          </a:xfrm>
          <a:prstGeom prst="rect">
            <a:avLst/>
          </a:prstGeom>
          <a:noFill/>
        </p:spPr>
        <p:txBody>
          <a:bodyPr wrap="square" rtlCol="0">
            <a:spAutoFit/>
          </a:bodyPr>
          <a:lstStyle/>
          <a:p>
            <a:pPr algn="ctr"/>
            <a:r>
              <a:rPr lang="en-US" sz="1765" dirty="0">
                <a:solidFill>
                  <a:srgbClr val="92D050"/>
                </a:solidFill>
              </a:rPr>
              <a:t>3. Register and Configure</a:t>
            </a:r>
          </a:p>
        </p:txBody>
      </p:sp>
      <p:sp>
        <p:nvSpPr>
          <p:cNvPr id="66" name="TextBox 65"/>
          <p:cNvSpPr txBox="1"/>
          <p:nvPr/>
        </p:nvSpPr>
        <p:spPr>
          <a:xfrm>
            <a:off x="5103722" y="5891913"/>
            <a:ext cx="5213208" cy="381444"/>
          </a:xfrm>
          <a:prstGeom prst="rect">
            <a:avLst/>
          </a:prstGeom>
          <a:noFill/>
        </p:spPr>
        <p:txBody>
          <a:bodyPr wrap="square" lIns="108830" tIns="54414" rIns="108830" bIns="54414" rtlCol="0">
            <a:spAutoFit/>
          </a:bodyPr>
          <a:lstStyle/>
          <a:p>
            <a:pPr algn="ctr"/>
            <a:r>
              <a:rPr lang="en-US" sz="1765" dirty="0">
                <a:solidFill>
                  <a:schemeClr val="accent3"/>
                </a:solidFill>
              </a:rPr>
              <a:t>5. </a:t>
            </a:r>
            <a:r>
              <a:rPr lang="en-US" sz="1765" dirty="0" smtClean="0">
                <a:solidFill>
                  <a:schemeClr val="accent3"/>
                </a:solidFill>
              </a:rPr>
              <a:t>Failover to Azure / Back to On-</a:t>
            </a:r>
            <a:r>
              <a:rPr lang="en-US" sz="1765" dirty="0" err="1" smtClean="0">
                <a:solidFill>
                  <a:schemeClr val="accent3"/>
                </a:solidFill>
              </a:rPr>
              <a:t>Prem</a:t>
            </a:r>
            <a:r>
              <a:rPr lang="en-US" sz="1765" dirty="0" smtClean="0">
                <a:solidFill>
                  <a:schemeClr val="accent3"/>
                </a:solidFill>
              </a:rPr>
              <a:t>/ Test</a:t>
            </a:r>
            <a:endParaRPr lang="en-US" sz="1765" dirty="0">
              <a:solidFill>
                <a:schemeClr val="accent3"/>
              </a:solidFill>
            </a:endParaRPr>
          </a:p>
        </p:txBody>
      </p:sp>
      <p:sp>
        <p:nvSpPr>
          <p:cNvPr id="67" name="Freeform 5"/>
          <p:cNvSpPr>
            <a:spLocks noEditPoints="1"/>
          </p:cNvSpPr>
          <p:nvPr/>
        </p:nvSpPr>
        <p:spPr bwMode="auto">
          <a:xfrm>
            <a:off x="2804149" y="5884939"/>
            <a:ext cx="266805" cy="590522"/>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chemeClr val="bg1"/>
          </a:solidFill>
          <a:ln w="12700" cap="flat" cmpd="sng">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endParaRPr lang="en-GB" sz="1765"/>
          </a:p>
        </p:txBody>
      </p:sp>
      <p:sp>
        <p:nvSpPr>
          <p:cNvPr id="68" name="Freeform 5"/>
          <p:cNvSpPr>
            <a:spLocks noEditPoints="1"/>
          </p:cNvSpPr>
          <p:nvPr/>
        </p:nvSpPr>
        <p:spPr bwMode="auto">
          <a:xfrm>
            <a:off x="4020000" y="5218615"/>
            <a:ext cx="291568" cy="564492"/>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rgbClr val="002060"/>
          </a:solidFill>
          <a:ln w="12700" cap="flat" cmpd="sng">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endParaRPr lang="en-GB" sz="1765"/>
          </a:p>
        </p:txBody>
      </p:sp>
      <p:sp>
        <p:nvSpPr>
          <p:cNvPr id="69" name="Freeform 5"/>
          <p:cNvSpPr>
            <a:spLocks noEditPoints="1"/>
          </p:cNvSpPr>
          <p:nvPr/>
        </p:nvSpPr>
        <p:spPr bwMode="auto">
          <a:xfrm>
            <a:off x="1912389" y="4596513"/>
            <a:ext cx="251628" cy="590857"/>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chemeClr val="bg1"/>
          </a:solidFill>
          <a:ln w="12700" cap="flat" cmpd="sng">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endParaRPr lang="en-GB" sz="1765"/>
          </a:p>
        </p:txBody>
      </p:sp>
      <p:sp>
        <p:nvSpPr>
          <p:cNvPr id="70" name="Freeform 5"/>
          <p:cNvSpPr>
            <a:spLocks noEditPoints="1"/>
          </p:cNvSpPr>
          <p:nvPr/>
        </p:nvSpPr>
        <p:spPr bwMode="auto">
          <a:xfrm>
            <a:off x="2211199" y="4596513"/>
            <a:ext cx="251628" cy="590857"/>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chemeClr val="bg1"/>
          </a:solidFill>
          <a:ln w="12700" cap="flat" cmpd="sng">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endParaRPr lang="en-GB" sz="1765"/>
          </a:p>
        </p:txBody>
      </p:sp>
      <p:sp>
        <p:nvSpPr>
          <p:cNvPr id="71" name="Freeform 5"/>
          <p:cNvSpPr>
            <a:spLocks noEditPoints="1"/>
          </p:cNvSpPr>
          <p:nvPr/>
        </p:nvSpPr>
        <p:spPr bwMode="auto">
          <a:xfrm>
            <a:off x="2510008" y="4596513"/>
            <a:ext cx="251628" cy="590857"/>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rgbClr val="FF0000"/>
          </a:solidFill>
          <a:ln w="12700" cap="flat" cmpd="sng">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endParaRPr lang="en-GB" sz="1765"/>
          </a:p>
        </p:txBody>
      </p:sp>
      <p:sp>
        <p:nvSpPr>
          <p:cNvPr id="72" name="Freeform 5"/>
          <p:cNvSpPr>
            <a:spLocks noEditPoints="1"/>
          </p:cNvSpPr>
          <p:nvPr/>
        </p:nvSpPr>
        <p:spPr bwMode="auto">
          <a:xfrm>
            <a:off x="1903050" y="5240726"/>
            <a:ext cx="251628" cy="590857"/>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chemeClr val="bg1"/>
          </a:solidFill>
          <a:ln w="12700" cap="flat" cmpd="sng">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endParaRPr lang="en-GB" sz="1765"/>
          </a:p>
        </p:txBody>
      </p:sp>
      <p:sp>
        <p:nvSpPr>
          <p:cNvPr id="73" name="Freeform 5"/>
          <p:cNvSpPr>
            <a:spLocks noEditPoints="1"/>
          </p:cNvSpPr>
          <p:nvPr/>
        </p:nvSpPr>
        <p:spPr bwMode="auto">
          <a:xfrm>
            <a:off x="2205475" y="5240726"/>
            <a:ext cx="251628" cy="590857"/>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chemeClr val="bg1"/>
          </a:solidFill>
          <a:ln w="12700" cap="flat" cmpd="sng">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endParaRPr lang="en-GB" sz="1765"/>
          </a:p>
        </p:txBody>
      </p:sp>
      <p:sp>
        <p:nvSpPr>
          <p:cNvPr id="74" name="Freeform 5"/>
          <p:cNvSpPr>
            <a:spLocks noEditPoints="1"/>
          </p:cNvSpPr>
          <p:nvPr/>
        </p:nvSpPr>
        <p:spPr bwMode="auto">
          <a:xfrm>
            <a:off x="2507901" y="5240726"/>
            <a:ext cx="251628" cy="590857"/>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rgbClr val="FFC000"/>
          </a:solidFill>
          <a:ln w="12700" cap="flat" cmpd="sng">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endParaRPr lang="en-GB" sz="1765"/>
          </a:p>
        </p:txBody>
      </p:sp>
      <p:sp>
        <p:nvSpPr>
          <p:cNvPr id="75" name="Freeform 5"/>
          <p:cNvSpPr>
            <a:spLocks noEditPoints="1"/>
          </p:cNvSpPr>
          <p:nvPr/>
        </p:nvSpPr>
        <p:spPr bwMode="auto">
          <a:xfrm>
            <a:off x="2810327" y="5240726"/>
            <a:ext cx="251628" cy="590857"/>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chemeClr val="tx2">
              <a:lumMod val="20000"/>
              <a:lumOff val="80000"/>
            </a:schemeClr>
          </a:solidFill>
          <a:ln w="12700" cap="flat" cmpd="sng">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endParaRPr lang="en-GB" sz="1765"/>
          </a:p>
        </p:txBody>
      </p:sp>
      <p:sp>
        <p:nvSpPr>
          <p:cNvPr id="76" name="Freeform 5"/>
          <p:cNvSpPr>
            <a:spLocks noEditPoints="1"/>
          </p:cNvSpPr>
          <p:nvPr/>
        </p:nvSpPr>
        <p:spPr bwMode="auto">
          <a:xfrm>
            <a:off x="1903050" y="5884939"/>
            <a:ext cx="251628" cy="590857"/>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chemeClr val="bg1"/>
          </a:solidFill>
          <a:ln w="12700" cap="flat" cmpd="sng">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endParaRPr lang="en-GB" sz="1765"/>
          </a:p>
        </p:txBody>
      </p:sp>
      <p:sp>
        <p:nvSpPr>
          <p:cNvPr id="77" name="Freeform 5"/>
          <p:cNvSpPr>
            <a:spLocks noEditPoints="1"/>
          </p:cNvSpPr>
          <p:nvPr/>
        </p:nvSpPr>
        <p:spPr bwMode="auto">
          <a:xfrm>
            <a:off x="2203416" y="5884939"/>
            <a:ext cx="251628" cy="590857"/>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chemeClr val="bg1"/>
          </a:solidFill>
          <a:ln w="12700" cap="flat" cmpd="sng">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endParaRPr lang="en-GB" sz="1765"/>
          </a:p>
        </p:txBody>
      </p:sp>
      <p:sp>
        <p:nvSpPr>
          <p:cNvPr id="78" name="Freeform 5"/>
          <p:cNvSpPr>
            <a:spLocks noEditPoints="1"/>
          </p:cNvSpPr>
          <p:nvPr/>
        </p:nvSpPr>
        <p:spPr bwMode="auto">
          <a:xfrm>
            <a:off x="2503782" y="5884939"/>
            <a:ext cx="251628" cy="590857"/>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chemeClr val="bg1"/>
          </a:solidFill>
          <a:ln w="12700" cap="flat" cmpd="sng">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endParaRPr lang="en-GB" sz="1765"/>
          </a:p>
        </p:txBody>
      </p:sp>
      <p:sp>
        <p:nvSpPr>
          <p:cNvPr id="79" name="Freeform 5"/>
          <p:cNvSpPr>
            <a:spLocks noEditPoints="1"/>
          </p:cNvSpPr>
          <p:nvPr/>
        </p:nvSpPr>
        <p:spPr bwMode="auto">
          <a:xfrm>
            <a:off x="2808817" y="4596513"/>
            <a:ext cx="251628" cy="590857"/>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chemeClr val="accent2">
              <a:lumMod val="75000"/>
            </a:schemeClr>
          </a:solidFill>
          <a:ln w="12700" cap="flat" cmpd="sng">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endParaRPr lang="en-GB" sz="1765"/>
          </a:p>
        </p:txBody>
      </p:sp>
      <p:cxnSp>
        <p:nvCxnSpPr>
          <p:cNvPr id="80" name="Straight Connector 96"/>
          <p:cNvCxnSpPr/>
          <p:nvPr/>
        </p:nvCxnSpPr>
        <p:spPr>
          <a:xfrm flipV="1">
            <a:off x="3183663" y="5522873"/>
            <a:ext cx="667727" cy="2295"/>
          </a:xfrm>
          <a:prstGeom prst="bentConnector3">
            <a:avLst>
              <a:gd name="adj1" fmla="val 50000"/>
            </a:avLst>
          </a:prstGeom>
          <a:ln w="60325">
            <a:solidFill>
              <a:schemeClr val="accent3"/>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sp>
        <p:nvSpPr>
          <p:cNvPr id="81" name="TextBox 80"/>
          <p:cNvSpPr txBox="1"/>
          <p:nvPr/>
        </p:nvSpPr>
        <p:spPr>
          <a:xfrm>
            <a:off x="9496569" y="3540140"/>
            <a:ext cx="2314936" cy="461665"/>
          </a:xfrm>
          <a:prstGeom prst="rect">
            <a:avLst/>
          </a:prstGeom>
          <a:solidFill>
            <a:schemeClr val="bg2"/>
          </a:solidFill>
        </p:spPr>
        <p:txBody>
          <a:bodyPr wrap="square" rtlCol="0">
            <a:spAutoFit/>
          </a:bodyPr>
          <a:lstStyle/>
          <a:p>
            <a:r>
              <a:rPr lang="en-US" sz="2400" dirty="0" smtClean="0">
                <a:solidFill>
                  <a:schemeClr val="bg1"/>
                </a:solidFill>
                <a:latin typeface="Segoe UI" panose="020B0502040204020203" pitchFamily="34" charset="0"/>
                <a:cs typeface="Segoe UI" panose="020B0502040204020203" pitchFamily="34" charset="0"/>
              </a:rPr>
              <a:t>Microsoft Azure</a:t>
            </a:r>
            <a:endParaRPr lang="en-US" sz="2400" dirty="0">
              <a:solidFill>
                <a:schemeClr val="bg1"/>
              </a:solidFill>
              <a:latin typeface="Segoe UI" panose="020B0502040204020203" pitchFamily="34" charset="0"/>
              <a:cs typeface="Segoe UI" panose="020B0502040204020203" pitchFamily="34" charset="0"/>
            </a:endParaRPr>
          </a:p>
        </p:txBody>
      </p:sp>
      <p:sp>
        <p:nvSpPr>
          <p:cNvPr id="82" name="Freeform 5"/>
          <p:cNvSpPr>
            <a:spLocks noEditPoints="1"/>
          </p:cNvSpPr>
          <p:nvPr/>
        </p:nvSpPr>
        <p:spPr bwMode="auto">
          <a:xfrm>
            <a:off x="2507901" y="4596513"/>
            <a:ext cx="251628" cy="590857"/>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rgbClr val="FF0000"/>
          </a:solidFill>
          <a:ln w="12700" cap="flat" cmpd="sng">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endParaRPr lang="en-GB" sz="1765"/>
          </a:p>
        </p:txBody>
      </p:sp>
      <p:sp>
        <p:nvSpPr>
          <p:cNvPr id="83" name="Freeform 5"/>
          <p:cNvSpPr>
            <a:spLocks noEditPoints="1"/>
          </p:cNvSpPr>
          <p:nvPr/>
        </p:nvSpPr>
        <p:spPr bwMode="auto">
          <a:xfrm>
            <a:off x="2509101" y="5266312"/>
            <a:ext cx="251628" cy="590857"/>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rgbClr val="FFC000"/>
          </a:solidFill>
          <a:ln w="12700" cap="flat" cmpd="sng">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endParaRPr lang="en-GB" sz="1765"/>
          </a:p>
        </p:txBody>
      </p:sp>
      <p:sp>
        <p:nvSpPr>
          <p:cNvPr id="84" name="Freeform 5"/>
          <p:cNvSpPr>
            <a:spLocks noEditPoints="1"/>
          </p:cNvSpPr>
          <p:nvPr/>
        </p:nvSpPr>
        <p:spPr bwMode="auto">
          <a:xfrm>
            <a:off x="2825000" y="5266313"/>
            <a:ext cx="251628" cy="590857"/>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chemeClr val="tx2">
              <a:lumMod val="20000"/>
              <a:lumOff val="80000"/>
            </a:schemeClr>
          </a:solidFill>
          <a:ln w="12700" cap="flat" cmpd="sng">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endParaRPr lang="en-GB" sz="1765"/>
          </a:p>
        </p:txBody>
      </p:sp>
      <p:sp>
        <p:nvSpPr>
          <p:cNvPr id="85" name="Freeform 5"/>
          <p:cNvSpPr>
            <a:spLocks noEditPoints="1"/>
          </p:cNvSpPr>
          <p:nvPr/>
        </p:nvSpPr>
        <p:spPr bwMode="auto">
          <a:xfrm>
            <a:off x="2808817" y="4611027"/>
            <a:ext cx="251628" cy="590857"/>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chemeClr val="accent2">
              <a:lumMod val="75000"/>
            </a:schemeClr>
          </a:solidFill>
          <a:ln w="12700" cap="flat" cmpd="sng">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endParaRPr lang="en-GB" sz="1765"/>
          </a:p>
        </p:txBody>
      </p:sp>
      <p:cxnSp>
        <p:nvCxnSpPr>
          <p:cNvPr id="86" name="Elbow Connector 85"/>
          <p:cNvCxnSpPr/>
          <p:nvPr/>
        </p:nvCxnSpPr>
        <p:spPr>
          <a:xfrm flipV="1">
            <a:off x="4505125" y="5058983"/>
            <a:ext cx="6150175" cy="772600"/>
          </a:xfrm>
          <a:prstGeom prst="bentConnector3">
            <a:avLst>
              <a:gd name="adj1" fmla="val 99973"/>
            </a:avLst>
          </a:prstGeom>
          <a:ln w="57150">
            <a:solidFill>
              <a:srgbClr val="FFFF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3928490" y="6373831"/>
            <a:ext cx="8376117" cy="461665"/>
          </a:xfrm>
          <a:prstGeom prst="rect">
            <a:avLst/>
          </a:prstGeom>
          <a:noFill/>
        </p:spPr>
        <p:txBody>
          <a:bodyPr wrap="square" rtlCol="0">
            <a:spAutoFit/>
          </a:bodyPr>
          <a:lstStyle/>
          <a:p>
            <a:pPr algn="ctr"/>
            <a:r>
              <a:rPr lang="en-US" sz="2400" b="1" i="1" dirty="0" smtClean="0">
                <a:solidFill>
                  <a:srgbClr val="FFFF00"/>
                </a:solidFill>
              </a:rPr>
              <a:t>No site-to-site VPN/</a:t>
            </a:r>
            <a:r>
              <a:rPr lang="en-US" sz="2400" b="1" i="1" dirty="0" err="1" smtClean="0">
                <a:solidFill>
                  <a:srgbClr val="FFFF00"/>
                </a:solidFill>
              </a:rPr>
              <a:t>ExpressRoute</a:t>
            </a:r>
            <a:r>
              <a:rPr lang="en-US" sz="2400" b="1" i="1" dirty="0" smtClean="0">
                <a:solidFill>
                  <a:srgbClr val="FFFF00"/>
                </a:solidFill>
              </a:rPr>
              <a:t> Required</a:t>
            </a:r>
            <a:endParaRPr lang="en-US" sz="2400" b="1" i="1" dirty="0">
              <a:solidFill>
                <a:srgbClr val="FFFF00"/>
              </a:solidFill>
            </a:endParaRPr>
          </a:p>
        </p:txBody>
      </p:sp>
      <p:sp>
        <p:nvSpPr>
          <p:cNvPr id="90" name="TextBox 89"/>
          <p:cNvSpPr txBox="1"/>
          <p:nvPr/>
        </p:nvSpPr>
        <p:spPr>
          <a:xfrm rot="16200000">
            <a:off x="314933" y="5183752"/>
            <a:ext cx="2301044" cy="540778"/>
          </a:xfrm>
          <a:prstGeom prst="rect">
            <a:avLst/>
          </a:prstGeom>
          <a:noFill/>
        </p:spPr>
        <p:txBody>
          <a:bodyPr wrap="square" lIns="108830" tIns="54414" rIns="108830" bIns="54414" rtlCol="0">
            <a:spAutoFit/>
          </a:bodyPr>
          <a:lstStyle/>
          <a:p>
            <a:pPr algn="ctr"/>
            <a:r>
              <a:rPr lang="en-US" sz="1400" dirty="0" smtClean="0">
                <a:solidFill>
                  <a:schemeClr val="bg1"/>
                </a:solidFill>
              </a:rPr>
              <a:t>Combo of VMWare VMs and Physical Systems</a:t>
            </a:r>
            <a:endParaRPr lang="en-US" sz="1400" dirty="0">
              <a:solidFill>
                <a:schemeClr val="bg1"/>
              </a:solidFill>
            </a:endParaRPr>
          </a:p>
        </p:txBody>
      </p:sp>
      <p:sp>
        <p:nvSpPr>
          <p:cNvPr id="46" name="Freeform 5"/>
          <p:cNvSpPr>
            <a:spLocks noEditPoints="1"/>
          </p:cNvSpPr>
          <p:nvPr/>
        </p:nvSpPr>
        <p:spPr bwMode="auto">
          <a:xfrm>
            <a:off x="8340446" y="4212348"/>
            <a:ext cx="291568" cy="564492"/>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rgbClr val="002060"/>
          </a:solidFill>
          <a:ln w="12700" cap="flat" cmpd="sng">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endParaRPr lang="en-GB" sz="1765"/>
          </a:p>
        </p:txBody>
      </p:sp>
      <p:sp>
        <p:nvSpPr>
          <p:cNvPr id="88" name="Freeform 5"/>
          <p:cNvSpPr>
            <a:spLocks noEditPoints="1"/>
          </p:cNvSpPr>
          <p:nvPr/>
        </p:nvSpPr>
        <p:spPr bwMode="auto">
          <a:xfrm>
            <a:off x="8528694" y="4469813"/>
            <a:ext cx="291568" cy="564492"/>
          </a:xfrm>
          <a:custGeom>
            <a:avLst/>
            <a:gdLst>
              <a:gd name="T0" fmla="*/ 39 w 347"/>
              <a:gd name="T1" fmla="*/ 575 h 666"/>
              <a:gd name="T2" fmla="*/ 39 w 347"/>
              <a:gd name="T3" fmla="*/ 598 h 666"/>
              <a:gd name="T4" fmla="*/ 308 w 347"/>
              <a:gd name="T5" fmla="*/ 598 h 666"/>
              <a:gd name="T6" fmla="*/ 308 w 347"/>
              <a:gd name="T7" fmla="*/ 575 h 666"/>
              <a:gd name="T8" fmla="*/ 39 w 347"/>
              <a:gd name="T9" fmla="*/ 575 h 666"/>
              <a:gd name="T10" fmla="*/ 39 w 347"/>
              <a:gd name="T11" fmla="*/ 524 h 666"/>
              <a:gd name="T12" fmla="*/ 39 w 347"/>
              <a:gd name="T13" fmla="*/ 547 h 666"/>
              <a:gd name="T14" fmla="*/ 93 w 347"/>
              <a:gd name="T15" fmla="*/ 547 h 666"/>
              <a:gd name="T16" fmla="*/ 93 w 347"/>
              <a:gd name="T17" fmla="*/ 524 h 666"/>
              <a:gd name="T18" fmla="*/ 39 w 347"/>
              <a:gd name="T19" fmla="*/ 524 h 666"/>
              <a:gd name="T20" fmla="*/ 39 w 347"/>
              <a:gd name="T21" fmla="*/ 472 h 666"/>
              <a:gd name="T22" fmla="*/ 39 w 347"/>
              <a:gd name="T23" fmla="*/ 496 h 666"/>
              <a:gd name="T24" fmla="*/ 93 w 347"/>
              <a:gd name="T25" fmla="*/ 496 h 666"/>
              <a:gd name="T26" fmla="*/ 93 w 347"/>
              <a:gd name="T27" fmla="*/ 472 h 666"/>
              <a:gd name="T28" fmla="*/ 39 w 347"/>
              <a:gd name="T29" fmla="*/ 472 h 666"/>
              <a:gd name="T30" fmla="*/ 39 w 347"/>
              <a:gd name="T31" fmla="*/ 124 h 666"/>
              <a:gd name="T32" fmla="*/ 39 w 347"/>
              <a:gd name="T33" fmla="*/ 158 h 666"/>
              <a:gd name="T34" fmla="*/ 308 w 347"/>
              <a:gd name="T35" fmla="*/ 158 h 666"/>
              <a:gd name="T36" fmla="*/ 308 w 347"/>
              <a:gd name="T37" fmla="*/ 124 h 666"/>
              <a:gd name="T38" fmla="*/ 39 w 347"/>
              <a:gd name="T39" fmla="*/ 124 h 666"/>
              <a:gd name="T40" fmla="*/ 39 w 347"/>
              <a:gd name="T41" fmla="*/ 68 h 666"/>
              <a:gd name="T42" fmla="*/ 39 w 347"/>
              <a:gd name="T43" fmla="*/ 103 h 666"/>
              <a:gd name="T44" fmla="*/ 308 w 347"/>
              <a:gd name="T45" fmla="*/ 103 h 666"/>
              <a:gd name="T46" fmla="*/ 308 w 347"/>
              <a:gd name="T47" fmla="*/ 68 h 666"/>
              <a:gd name="T48" fmla="*/ 39 w 347"/>
              <a:gd name="T49" fmla="*/ 68 h 666"/>
              <a:gd name="T50" fmla="*/ 46 w 347"/>
              <a:gd name="T51" fmla="*/ 0 h 666"/>
              <a:gd name="T52" fmla="*/ 301 w 347"/>
              <a:gd name="T53" fmla="*/ 0 h 666"/>
              <a:gd name="T54" fmla="*/ 347 w 347"/>
              <a:gd name="T55" fmla="*/ 40 h 666"/>
              <a:gd name="T56" fmla="*/ 347 w 347"/>
              <a:gd name="T57" fmla="*/ 626 h 666"/>
              <a:gd name="T58" fmla="*/ 301 w 347"/>
              <a:gd name="T59" fmla="*/ 666 h 666"/>
              <a:gd name="T60" fmla="*/ 46 w 347"/>
              <a:gd name="T61" fmla="*/ 666 h 666"/>
              <a:gd name="T62" fmla="*/ 0 w 347"/>
              <a:gd name="T63" fmla="*/ 626 h 666"/>
              <a:gd name="T64" fmla="*/ 0 w 347"/>
              <a:gd name="T65" fmla="*/ 40 h 666"/>
              <a:gd name="T66" fmla="*/ 46 w 347"/>
              <a:gd name="T67"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666">
                <a:moveTo>
                  <a:pt x="39" y="575"/>
                </a:moveTo>
                <a:cubicBezTo>
                  <a:pt x="39" y="598"/>
                  <a:pt x="39" y="598"/>
                  <a:pt x="39" y="598"/>
                </a:cubicBezTo>
                <a:cubicBezTo>
                  <a:pt x="308" y="598"/>
                  <a:pt x="308" y="598"/>
                  <a:pt x="308" y="598"/>
                </a:cubicBezTo>
                <a:cubicBezTo>
                  <a:pt x="308" y="575"/>
                  <a:pt x="308" y="575"/>
                  <a:pt x="308" y="575"/>
                </a:cubicBezTo>
                <a:cubicBezTo>
                  <a:pt x="39" y="575"/>
                  <a:pt x="39" y="575"/>
                  <a:pt x="39" y="575"/>
                </a:cubicBezTo>
                <a:close/>
                <a:moveTo>
                  <a:pt x="39" y="524"/>
                </a:moveTo>
                <a:cubicBezTo>
                  <a:pt x="39" y="547"/>
                  <a:pt x="39" y="547"/>
                  <a:pt x="39" y="547"/>
                </a:cubicBezTo>
                <a:cubicBezTo>
                  <a:pt x="93" y="547"/>
                  <a:pt x="93" y="547"/>
                  <a:pt x="93" y="547"/>
                </a:cubicBezTo>
                <a:cubicBezTo>
                  <a:pt x="93" y="524"/>
                  <a:pt x="93" y="524"/>
                  <a:pt x="93" y="524"/>
                </a:cubicBezTo>
                <a:cubicBezTo>
                  <a:pt x="39" y="524"/>
                  <a:pt x="39" y="524"/>
                  <a:pt x="39" y="524"/>
                </a:cubicBezTo>
                <a:close/>
                <a:moveTo>
                  <a:pt x="39" y="472"/>
                </a:moveTo>
                <a:cubicBezTo>
                  <a:pt x="39" y="496"/>
                  <a:pt x="39" y="496"/>
                  <a:pt x="39" y="496"/>
                </a:cubicBezTo>
                <a:cubicBezTo>
                  <a:pt x="93" y="496"/>
                  <a:pt x="93" y="496"/>
                  <a:pt x="93" y="496"/>
                </a:cubicBezTo>
                <a:cubicBezTo>
                  <a:pt x="93" y="472"/>
                  <a:pt x="93" y="472"/>
                  <a:pt x="93" y="472"/>
                </a:cubicBezTo>
                <a:cubicBezTo>
                  <a:pt x="39" y="472"/>
                  <a:pt x="39" y="472"/>
                  <a:pt x="39" y="472"/>
                </a:cubicBezTo>
                <a:close/>
                <a:moveTo>
                  <a:pt x="39" y="124"/>
                </a:moveTo>
                <a:cubicBezTo>
                  <a:pt x="39" y="158"/>
                  <a:pt x="39" y="158"/>
                  <a:pt x="39" y="158"/>
                </a:cubicBezTo>
                <a:cubicBezTo>
                  <a:pt x="308" y="158"/>
                  <a:pt x="308" y="158"/>
                  <a:pt x="308" y="158"/>
                </a:cubicBezTo>
                <a:cubicBezTo>
                  <a:pt x="308" y="124"/>
                  <a:pt x="308" y="124"/>
                  <a:pt x="308" y="124"/>
                </a:cubicBezTo>
                <a:cubicBezTo>
                  <a:pt x="39" y="124"/>
                  <a:pt x="39" y="124"/>
                  <a:pt x="39" y="124"/>
                </a:cubicBezTo>
                <a:close/>
                <a:moveTo>
                  <a:pt x="39" y="68"/>
                </a:moveTo>
                <a:cubicBezTo>
                  <a:pt x="39" y="103"/>
                  <a:pt x="39" y="103"/>
                  <a:pt x="39" y="103"/>
                </a:cubicBezTo>
                <a:cubicBezTo>
                  <a:pt x="308" y="103"/>
                  <a:pt x="308" y="103"/>
                  <a:pt x="308" y="103"/>
                </a:cubicBezTo>
                <a:cubicBezTo>
                  <a:pt x="308" y="68"/>
                  <a:pt x="308" y="68"/>
                  <a:pt x="308" y="68"/>
                </a:cubicBezTo>
                <a:cubicBezTo>
                  <a:pt x="39" y="68"/>
                  <a:pt x="39" y="68"/>
                  <a:pt x="39" y="68"/>
                </a:cubicBezTo>
                <a:close/>
                <a:moveTo>
                  <a:pt x="46" y="0"/>
                </a:moveTo>
                <a:cubicBezTo>
                  <a:pt x="301" y="0"/>
                  <a:pt x="301" y="0"/>
                  <a:pt x="301" y="0"/>
                </a:cubicBezTo>
                <a:cubicBezTo>
                  <a:pt x="326" y="0"/>
                  <a:pt x="347" y="18"/>
                  <a:pt x="347" y="40"/>
                </a:cubicBezTo>
                <a:cubicBezTo>
                  <a:pt x="347" y="626"/>
                  <a:pt x="347" y="626"/>
                  <a:pt x="347" y="626"/>
                </a:cubicBezTo>
                <a:cubicBezTo>
                  <a:pt x="347" y="648"/>
                  <a:pt x="326" y="666"/>
                  <a:pt x="301" y="666"/>
                </a:cubicBezTo>
                <a:cubicBezTo>
                  <a:pt x="46" y="666"/>
                  <a:pt x="46" y="666"/>
                  <a:pt x="46" y="666"/>
                </a:cubicBezTo>
                <a:cubicBezTo>
                  <a:pt x="21" y="666"/>
                  <a:pt x="0" y="648"/>
                  <a:pt x="0" y="626"/>
                </a:cubicBezTo>
                <a:cubicBezTo>
                  <a:pt x="0" y="40"/>
                  <a:pt x="0" y="40"/>
                  <a:pt x="0" y="40"/>
                </a:cubicBezTo>
                <a:cubicBezTo>
                  <a:pt x="0" y="18"/>
                  <a:pt x="21" y="0"/>
                  <a:pt x="46" y="0"/>
                </a:cubicBezTo>
                <a:close/>
              </a:path>
            </a:pathLst>
          </a:custGeom>
          <a:solidFill>
            <a:srgbClr val="002060"/>
          </a:solidFill>
          <a:ln w="12700" cap="flat" cmpd="sng">
            <a:solidFill>
              <a:schemeClr val="bg1"/>
            </a:solidFill>
            <a:prstDash val="solid"/>
            <a:miter lim="800000"/>
            <a:headEnd/>
            <a:tailEnd/>
          </a:ln>
        </p:spPr>
        <p:txBody>
          <a:bodyPr vert="horz" wrap="square" lIns="89642" tIns="44821" rIns="89642" bIns="44821" numCol="1" anchor="t" anchorCtr="0" compatLnSpc="1">
            <a:prstTxWarp prst="textNoShape">
              <a:avLst/>
            </a:prstTxWarp>
          </a:bodyPr>
          <a:lstStyle/>
          <a:p>
            <a:endParaRPr lang="en-GB" sz="1765"/>
          </a:p>
        </p:txBody>
      </p:sp>
      <p:sp>
        <p:nvSpPr>
          <p:cNvPr id="89" name="TextBox 88"/>
          <p:cNvSpPr txBox="1"/>
          <p:nvPr/>
        </p:nvSpPr>
        <p:spPr>
          <a:xfrm>
            <a:off x="7065516" y="3623663"/>
            <a:ext cx="1921835" cy="540778"/>
          </a:xfrm>
          <a:prstGeom prst="rect">
            <a:avLst/>
          </a:prstGeom>
          <a:noFill/>
        </p:spPr>
        <p:txBody>
          <a:bodyPr wrap="square" lIns="108830" tIns="54414" rIns="108830" bIns="54414" rtlCol="0">
            <a:spAutoFit/>
          </a:bodyPr>
          <a:lstStyle/>
          <a:p>
            <a:pPr algn="ctr"/>
            <a:r>
              <a:rPr lang="en-US" sz="1400" dirty="0" smtClean="0">
                <a:solidFill>
                  <a:schemeClr val="bg1"/>
                </a:solidFill>
              </a:rPr>
              <a:t>ASR Management VMs</a:t>
            </a:r>
            <a:endParaRPr lang="en-US" sz="1400" dirty="0">
              <a:solidFill>
                <a:schemeClr val="bg1"/>
              </a:solidFill>
            </a:endParaRPr>
          </a:p>
        </p:txBody>
      </p:sp>
    </p:spTree>
    <p:extLst>
      <p:ext uri="{BB962C8B-B14F-4D97-AF65-F5344CB8AC3E}">
        <p14:creationId xmlns:p14="http://schemas.microsoft.com/office/powerpoint/2010/main" val="3993778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par>
                                <p:cTn id="8" presetID="22" presetClass="entr" presetSubtype="8"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left)">
                                      <p:cBhvr>
                                        <p:cTn id="10" dur="500"/>
                                        <p:tgtEl>
                                          <p:spTgt spid="53"/>
                                        </p:tgtEl>
                                      </p:cBhvr>
                                    </p:animEffect>
                                  </p:childTnLst>
                                </p:cTn>
                              </p:par>
                              <p:par>
                                <p:cTn id="11" presetID="22" presetClass="entr" presetSubtype="8" fill="hold" nodeType="with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wipe(left)">
                                      <p:cBhvr>
                                        <p:cTn id="13" dur="500"/>
                                        <p:tgtEl>
                                          <p:spTgt spid="6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wipe(left)">
                                      <p:cBhvr>
                                        <p:cTn id="16" dur="500"/>
                                        <p:tgtEl>
                                          <p:spTgt spid="4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wipe(up)">
                                      <p:cBhvr>
                                        <p:cTn id="21" dur="500"/>
                                        <p:tgtEl>
                                          <p:spTgt spid="51"/>
                                        </p:tgtEl>
                                      </p:cBhvr>
                                    </p:animEffect>
                                  </p:childTnLst>
                                </p:cTn>
                              </p:par>
                              <p:par>
                                <p:cTn id="22" presetID="22" presetClass="entr" presetSubtype="1" fill="hold" nodeType="with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wipe(up)">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80"/>
                                        </p:tgtEl>
                                        <p:attrNameLst>
                                          <p:attrName>style.visibility</p:attrName>
                                        </p:attrNameLst>
                                      </p:cBhvr>
                                      <p:to>
                                        <p:strVal val="visible"/>
                                      </p:to>
                                    </p:set>
                                    <p:animEffect transition="in" filter="wipe(left)">
                                      <p:cBhvr>
                                        <p:cTn id="35" dur="500"/>
                                        <p:tgtEl>
                                          <p:spTgt spid="80"/>
                                        </p:tgtEl>
                                      </p:cBhvr>
                                    </p:animEffect>
                                  </p:childTnLst>
                                </p:cTn>
                              </p:par>
                            </p:childTnLst>
                          </p:cTn>
                        </p:par>
                        <p:par>
                          <p:cTn id="36" fill="hold">
                            <p:stCondLst>
                              <p:cond delay="500"/>
                            </p:stCondLst>
                            <p:childTnLst>
                              <p:par>
                                <p:cTn id="37" presetID="22" presetClass="entr" presetSubtype="8" fill="hold" nodeType="after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wipe(left)">
                                      <p:cBhvr>
                                        <p:cTn id="39" dur="500"/>
                                        <p:tgtEl>
                                          <p:spTgt spid="64"/>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wipe(left)">
                                      <p:cBhvr>
                                        <p:cTn id="42" dur="500"/>
                                        <p:tgtEl>
                                          <p:spTgt spid="50"/>
                                        </p:tgtEl>
                                      </p:cBhvr>
                                    </p:animEffect>
                                  </p:childTnLst>
                                </p:cTn>
                              </p:par>
                            </p:childTnLst>
                          </p:cTn>
                        </p:par>
                      </p:childTnLst>
                    </p:cTn>
                  </p:par>
                  <p:par>
                    <p:cTn id="43" fill="hold">
                      <p:stCondLst>
                        <p:cond delay="indefinite"/>
                      </p:stCondLst>
                      <p:childTnLst>
                        <p:par>
                          <p:cTn id="44" fill="hold">
                            <p:stCondLst>
                              <p:cond delay="0"/>
                            </p:stCondLst>
                            <p:childTnLst>
                              <p:par>
                                <p:cTn id="45" presetID="43" presetClass="path" presetSubtype="0" accel="50000" decel="50000" fill="hold" grpId="0" nodeType="clickEffect">
                                  <p:stCondLst>
                                    <p:cond delay="0"/>
                                  </p:stCondLst>
                                  <p:childTnLst>
                                    <p:animMotion origin="layout" path="M -2.91667E-6 -3.7037E-6 L 0.26953 -3.7037E-6 C 0.39024 -3.7037E-6 0.5392 -0.01435 0.5392 -0.02592 L 0.5392 -0.05162 " pathEditMode="relative" rAng="0" ptsTypes="AAAA">
                                      <p:cBhvr>
                                        <p:cTn id="46" dur="2000" fill="hold"/>
                                        <p:tgtEl>
                                          <p:spTgt spid="82"/>
                                        </p:tgtEl>
                                        <p:attrNameLst>
                                          <p:attrName>ppt_x</p:attrName>
                                          <p:attrName>ppt_y</p:attrName>
                                        </p:attrNameLst>
                                      </p:cBhvr>
                                      <p:rCtr x="26953" y="-2593"/>
                                    </p:animMotion>
                                  </p:childTnLst>
                                </p:cTn>
                              </p:par>
                              <p:par>
                                <p:cTn id="47" presetID="43" presetClass="path" presetSubtype="0" accel="50000" decel="50000" fill="hold" grpId="0" nodeType="withEffect">
                                  <p:stCondLst>
                                    <p:cond delay="0"/>
                                  </p:stCondLst>
                                  <p:childTnLst>
                                    <p:animMotion origin="layout" path="M 5E-6 7.40741E-7 L 0.28803 7.40741E-7 C 0.41693 7.40741E-7 0.57605 -0.01458 0.57605 -0.02639 L 0.57605 -0.05232 " pathEditMode="relative" rAng="0" ptsTypes="AAAA">
                                      <p:cBhvr>
                                        <p:cTn id="48" dur="2000" fill="hold"/>
                                        <p:tgtEl>
                                          <p:spTgt spid="85"/>
                                        </p:tgtEl>
                                        <p:attrNameLst>
                                          <p:attrName>ppt_x</p:attrName>
                                          <p:attrName>ppt_y</p:attrName>
                                        </p:attrNameLst>
                                      </p:cBhvr>
                                      <p:rCtr x="28802" y="-2616"/>
                                    </p:animMotion>
                                  </p:childTnLst>
                                </p:cTn>
                              </p:par>
                              <p:par>
                                <p:cTn id="49" presetID="43" presetClass="path" presetSubtype="0" accel="50000" decel="50000" fill="hold" grpId="0" nodeType="withEffect">
                                  <p:stCondLst>
                                    <p:cond delay="0"/>
                                  </p:stCondLst>
                                  <p:childTnLst>
                                    <p:animMotion origin="layout" path="M -3.54167E-6 7.40741E-7 L 0.32305 7.40741E-7 C 0.46758 7.40741E-7 0.64623 -0.0419 0.64623 -0.0757 L 0.64623 -0.15116 " pathEditMode="relative" rAng="0" ptsTypes="AAAA">
                                      <p:cBhvr>
                                        <p:cTn id="50" dur="2000" fill="hold"/>
                                        <p:tgtEl>
                                          <p:spTgt spid="84"/>
                                        </p:tgtEl>
                                        <p:attrNameLst>
                                          <p:attrName>ppt_x</p:attrName>
                                          <p:attrName>ppt_y</p:attrName>
                                        </p:attrNameLst>
                                      </p:cBhvr>
                                      <p:rCtr x="32305" y="-7569"/>
                                    </p:animMotion>
                                  </p:childTnLst>
                                </p:cTn>
                              </p:par>
                              <p:par>
                                <p:cTn id="51" presetID="43" presetClass="path" presetSubtype="0" accel="50000" decel="50000" fill="hold" grpId="0" nodeType="withEffect">
                                  <p:stCondLst>
                                    <p:cond delay="0"/>
                                  </p:stCondLst>
                                  <p:childTnLst>
                                    <p:animMotion origin="layout" path="M 4.16667E-6 3.7037E-7 L 0.3513 3.7037E-7 C 0.50846 3.7037E-7 0.7026 -0.04236 0.7026 -0.07685 L 0.7026 -0.15324 " pathEditMode="relative" rAng="0" ptsTypes="AAAA">
                                      <p:cBhvr>
                                        <p:cTn id="52" dur="2000" fill="hold"/>
                                        <p:tgtEl>
                                          <p:spTgt spid="83"/>
                                        </p:tgtEl>
                                        <p:attrNameLst>
                                          <p:attrName>ppt_x</p:attrName>
                                          <p:attrName>ppt_y</p:attrName>
                                        </p:attrNameLst>
                                      </p:cBhvr>
                                      <p:rCtr x="35130" y="-7662"/>
                                    </p:animMotion>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86"/>
                                        </p:tgtEl>
                                        <p:attrNameLst>
                                          <p:attrName>style.visibility</p:attrName>
                                        </p:attrNameLst>
                                      </p:cBhvr>
                                      <p:to>
                                        <p:strVal val="visible"/>
                                      </p:to>
                                    </p:set>
                                  </p:childTnLst>
                                </p:cTn>
                              </p:par>
                              <p:par>
                                <p:cTn id="57" presetID="26" presetClass="emph" presetSubtype="0" repeatCount="indefinite" fill="hold" nodeType="withEffect">
                                  <p:stCondLst>
                                    <p:cond delay="0"/>
                                  </p:stCondLst>
                                  <p:endCondLst>
                                    <p:cond evt="onNext" delay="0">
                                      <p:tgtEl>
                                        <p:sldTgt/>
                                      </p:tgtEl>
                                    </p:cond>
                                  </p:endCondLst>
                                  <p:childTnLst>
                                    <p:animEffect transition="out" filter="fade">
                                      <p:cBhvr>
                                        <p:cTn id="58" dur="500" tmFilter="0, 0; .2, .5; .8, .5; 1, 0"/>
                                        <p:tgtEl>
                                          <p:spTgt spid="86"/>
                                        </p:tgtEl>
                                      </p:cBhvr>
                                    </p:animEffect>
                                    <p:animScale>
                                      <p:cBhvr>
                                        <p:cTn id="59" dur="250" autoRev="1" fill="hold"/>
                                        <p:tgtEl>
                                          <p:spTgt spid="86"/>
                                        </p:tgtEl>
                                      </p:cBhvr>
                                      <p:by x="105000" y="105000"/>
                                    </p:animScale>
                                  </p:childTnLst>
                                </p:cTn>
                              </p:par>
                              <p:par>
                                <p:cTn id="60" presetID="1" presetClass="exit" presetSubtype="0" fill="hold" grpId="1" nodeType="withEffect">
                                  <p:stCondLst>
                                    <p:cond delay="0"/>
                                  </p:stCondLst>
                                  <p:childTnLst>
                                    <p:set>
                                      <p:cBhvr>
                                        <p:cTn id="61" dur="1" fill="hold">
                                          <p:stCondLst>
                                            <p:cond delay="0"/>
                                          </p:stCondLst>
                                        </p:cTn>
                                        <p:tgtEl>
                                          <p:spTgt spid="65"/>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57"/>
                                        </p:tgtEl>
                                        <p:attrNameLst>
                                          <p:attrName>style.visibility</p:attrName>
                                        </p:attrNameLst>
                                      </p:cBhvr>
                                      <p:to>
                                        <p:strVal val="hidden"/>
                                      </p:to>
                                    </p:set>
                                  </p:childTnLst>
                                </p:cTn>
                              </p:par>
                              <p:par>
                                <p:cTn id="64" presetID="22" presetClass="entr" presetSubtype="2" fill="hold" grpId="0" nodeType="withEffect">
                                  <p:stCondLst>
                                    <p:cond delay="0"/>
                                  </p:stCondLst>
                                  <p:childTnLst>
                                    <p:set>
                                      <p:cBhvr>
                                        <p:cTn id="65" dur="1" fill="hold">
                                          <p:stCondLst>
                                            <p:cond delay="0"/>
                                          </p:stCondLst>
                                        </p:cTn>
                                        <p:tgtEl>
                                          <p:spTgt spid="66"/>
                                        </p:tgtEl>
                                        <p:attrNameLst>
                                          <p:attrName>style.visibility</p:attrName>
                                        </p:attrNameLst>
                                      </p:cBhvr>
                                      <p:to>
                                        <p:strVal val="visible"/>
                                      </p:to>
                                    </p:set>
                                    <p:animEffect transition="in" filter="wipe(right)">
                                      <p:cBhvr>
                                        <p:cTn id="66" dur="500"/>
                                        <p:tgtEl>
                                          <p:spTgt spid="66"/>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87"/>
                                        </p:tgtEl>
                                        <p:attrNameLst>
                                          <p:attrName>style.visibility</p:attrName>
                                        </p:attrNameLst>
                                      </p:cBhvr>
                                      <p:to>
                                        <p:strVal val="visible"/>
                                      </p:to>
                                    </p:set>
                                    <p:anim calcmode="lin" valueType="num">
                                      <p:cBhvr additive="base">
                                        <p:cTn id="71" dur="500" fill="hold"/>
                                        <p:tgtEl>
                                          <p:spTgt spid="87"/>
                                        </p:tgtEl>
                                        <p:attrNameLst>
                                          <p:attrName>ppt_x</p:attrName>
                                        </p:attrNameLst>
                                      </p:cBhvr>
                                      <p:tavLst>
                                        <p:tav tm="0">
                                          <p:val>
                                            <p:strVal val="#ppt_x"/>
                                          </p:val>
                                        </p:tav>
                                        <p:tav tm="100000">
                                          <p:val>
                                            <p:strVal val="#ppt_x"/>
                                          </p:val>
                                        </p:tav>
                                      </p:tavLst>
                                    </p:anim>
                                    <p:anim calcmode="lin" valueType="num">
                                      <p:cBhvr additive="base">
                                        <p:cTn id="72" dur="500" fill="hold"/>
                                        <p:tgtEl>
                                          <p:spTgt spid="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0" grpId="0"/>
      <p:bldP spid="51" grpId="0"/>
      <p:bldP spid="52" grpId="0"/>
      <p:bldP spid="65" grpId="0"/>
      <p:bldP spid="65" grpId="1"/>
      <p:bldP spid="66" grpId="0"/>
      <p:bldP spid="82" grpId="0" animBg="1"/>
      <p:bldP spid="83" grpId="0" animBg="1"/>
      <p:bldP spid="84" grpId="0" animBg="1"/>
      <p:bldP spid="85" grpId="0" animBg="1"/>
      <p:bldP spid="87"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C47"/>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invGray">
          <a:xfrm>
            <a:off x="450203" y="3083702"/>
            <a:ext cx="3223861" cy="690597"/>
          </a:xfrm>
          <a:prstGeom prst="rect">
            <a:avLst/>
          </a:prstGeom>
        </p:spPr>
      </p:pic>
      <p:sp>
        <p:nvSpPr>
          <p:cNvPr id="5" name="Text Box 3"/>
          <p:cNvSpPr txBox="1">
            <a:spLocks noChangeArrowheads="1"/>
          </p:cNvSpPr>
          <p:nvPr/>
        </p:nvSpPr>
        <p:spPr bwMode="blackWhite">
          <a:xfrm>
            <a:off x="267684" y="5960018"/>
            <a:ext cx="10758655" cy="606470"/>
          </a:xfrm>
          <a:prstGeom prst="rect">
            <a:avLst/>
          </a:prstGeom>
        </p:spPr>
        <p:txBody>
          <a:bodyPr vert="horz" wrap="square" lIns="179285" tIns="143428" rIns="179285" bIns="143428" numCol="1" anchor="t" anchorCtr="0" compatLnSpc="1">
            <a:prstTxWarp prst="textNoShape">
              <a:avLst/>
            </a:prstTxWarp>
            <a:spAutoFit/>
          </a:bodyPr>
          <a:lstStyle/>
          <a:p>
            <a:pPr defTabSz="913924" eaLnBrk="0" hangingPunct="0"/>
            <a:r>
              <a:rPr lang="en-US" sz="686" dirty="0">
                <a:solidFill>
                  <a:schemeClr val="bg1"/>
                </a:solidFill>
                <a:cs typeface="Segoe UI" pitchFamily="34" charset="0"/>
              </a:rPr>
              <a:t>© 2014 Microsoft Corporation. All rights reserved. Microsoft, Windows, and other product names are or may be registered trademarks and/or trademarks in the U.S. and/or other countries.</a:t>
            </a:r>
          </a:p>
          <a:p>
            <a:pPr defTabSz="913924" eaLnBrk="0" hangingPunct="0"/>
            <a:r>
              <a:rPr lang="en-US" sz="686" dirty="0">
                <a:solidFill>
                  <a:schemeClr val="bg1"/>
                </a:soli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2" name="TextBox 1"/>
          <p:cNvSpPr txBox="1"/>
          <p:nvPr/>
        </p:nvSpPr>
        <p:spPr>
          <a:xfrm>
            <a:off x="4975469" y="1768124"/>
            <a:ext cx="5826761" cy="2991617"/>
          </a:xfrm>
          <a:prstGeom prst="rect">
            <a:avLst/>
          </a:prstGeom>
          <a:noFill/>
        </p:spPr>
        <p:txBody>
          <a:bodyPr wrap="square" lIns="179285" tIns="143428" rIns="179285" bIns="143428" rtlCol="0">
            <a:spAutoFit/>
          </a:bodyPr>
          <a:lstStyle/>
          <a:p>
            <a:pPr>
              <a:lnSpc>
                <a:spcPct val="90000"/>
              </a:lnSpc>
              <a:spcAft>
                <a:spcPts val="588"/>
              </a:spcAft>
            </a:pPr>
            <a:r>
              <a:rPr lang="en-US" sz="19508" dirty="0">
                <a:solidFill>
                  <a:schemeClr val="bg1"/>
                </a:solidFill>
              </a:rPr>
              <a:t>Q&amp;A</a:t>
            </a:r>
          </a:p>
        </p:txBody>
      </p:sp>
    </p:spTree>
    <p:extLst>
      <p:ext uri="{BB962C8B-B14F-4D97-AF65-F5344CB8AC3E}">
        <p14:creationId xmlns:p14="http://schemas.microsoft.com/office/powerpoint/2010/main" val="3954947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89770" y="-59820"/>
            <a:ext cx="9233486" cy="6925115"/>
          </a:xfrm>
          <a:prstGeom prst="rect">
            <a:avLst/>
          </a:prstGeom>
        </p:spPr>
      </p:pic>
    </p:spTree>
    <p:extLst>
      <p:ext uri="{BB962C8B-B14F-4D97-AF65-F5344CB8AC3E}">
        <p14:creationId xmlns:p14="http://schemas.microsoft.com/office/powerpoint/2010/main" val="42798989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50344" y="-7295"/>
            <a:ext cx="9153078" cy="6864808"/>
          </a:xfrm>
          <a:prstGeom prst="rect">
            <a:avLst/>
          </a:prstGeom>
        </p:spPr>
      </p:pic>
    </p:spTree>
    <p:extLst>
      <p:ext uri="{BB962C8B-B14F-4D97-AF65-F5344CB8AC3E}">
        <p14:creationId xmlns:p14="http://schemas.microsoft.com/office/powerpoint/2010/main" val="3269156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44638" y="-115847"/>
            <a:ext cx="9308188" cy="6981142"/>
          </a:xfrm>
          <a:prstGeom prst="rect">
            <a:avLst/>
          </a:prstGeom>
        </p:spPr>
      </p:pic>
    </p:spTree>
    <p:extLst>
      <p:ext uri="{BB962C8B-B14F-4D97-AF65-F5344CB8AC3E}">
        <p14:creationId xmlns:p14="http://schemas.microsoft.com/office/powerpoint/2010/main" val="619993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64472" y="-81997"/>
            <a:ext cx="9263056" cy="6947292"/>
          </a:xfrm>
          <a:prstGeom prst="rect">
            <a:avLst/>
          </a:prstGeom>
        </p:spPr>
      </p:pic>
    </p:spTree>
    <p:extLst>
      <p:ext uri="{BB962C8B-B14F-4D97-AF65-F5344CB8AC3E}">
        <p14:creationId xmlns:p14="http://schemas.microsoft.com/office/powerpoint/2010/main" val="25520639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Windows 10 Changes </a:t>
            </a:r>
            <a:r>
              <a:rPr lang="en-US" sz="4400" dirty="0" smtClean="0"/>
              <a:t>(esthetics)</a:t>
            </a:r>
            <a:endParaRPr lang="en-US" dirty="0"/>
          </a:p>
        </p:txBody>
      </p:sp>
      <p:sp>
        <p:nvSpPr>
          <p:cNvPr id="3" name="Content Placeholder 2"/>
          <p:cNvSpPr>
            <a:spLocks noGrp="1"/>
          </p:cNvSpPr>
          <p:nvPr>
            <p:ph idx="1"/>
          </p:nvPr>
        </p:nvSpPr>
        <p:spPr>
          <a:xfrm>
            <a:off x="520836" y="1044853"/>
            <a:ext cx="11155093" cy="5521512"/>
          </a:xfrm>
        </p:spPr>
        <p:txBody>
          <a:bodyPr/>
          <a:lstStyle/>
          <a:p>
            <a:r>
              <a:rPr lang="en-US" sz="3200" dirty="0" smtClean="0"/>
              <a:t>UI changes minimal – option of Start Menu / Tile Menu</a:t>
            </a:r>
          </a:p>
          <a:p>
            <a:pPr lvl="1"/>
            <a:r>
              <a:rPr lang="en-US" sz="2000" dirty="0" smtClean="0"/>
              <a:t>Resizable Live Tiles in-menu</a:t>
            </a:r>
          </a:p>
          <a:p>
            <a:pPr lvl="1"/>
            <a:r>
              <a:rPr lang="en-US" sz="2000" dirty="0"/>
              <a:t>Modern apps introduced in Windows 8 open as classic windowed </a:t>
            </a:r>
            <a:r>
              <a:rPr lang="en-US" sz="2000" dirty="0" smtClean="0"/>
              <a:t>app</a:t>
            </a:r>
          </a:p>
          <a:p>
            <a:pPr lvl="1"/>
            <a:r>
              <a:rPr lang="en-US" sz="2000" dirty="0" smtClean="0"/>
              <a:t>New Snap operations</a:t>
            </a:r>
          </a:p>
          <a:p>
            <a:r>
              <a:rPr lang="en-US" sz="3200" dirty="0" smtClean="0"/>
              <a:t>Virtual Desktop experience – Task View button</a:t>
            </a:r>
          </a:p>
          <a:p>
            <a:r>
              <a:rPr lang="en-US" sz="3200" dirty="0" smtClean="0"/>
              <a:t>Centralized / Simplified Control Panel experience</a:t>
            </a:r>
          </a:p>
          <a:p>
            <a:r>
              <a:rPr lang="en-US" sz="3200" dirty="0" smtClean="0"/>
              <a:t>Centralized Notification experience</a:t>
            </a:r>
          </a:p>
          <a:p>
            <a:r>
              <a:rPr lang="en-US" sz="3200" dirty="0" smtClean="0"/>
              <a:t>Cortana for search / lifestyle updates</a:t>
            </a:r>
          </a:p>
          <a:p>
            <a:pPr lvl="1"/>
            <a:r>
              <a:rPr lang="en-US" sz="2000" dirty="0"/>
              <a:t>“Find PowerPoint slides about the charity auction” </a:t>
            </a:r>
          </a:p>
          <a:p>
            <a:pPr lvl="1"/>
            <a:r>
              <a:rPr lang="en-US" sz="2000" dirty="0" smtClean="0"/>
              <a:t>“Show </a:t>
            </a:r>
            <a:r>
              <a:rPr lang="en-US" sz="2000" dirty="0"/>
              <a:t>me photos from </a:t>
            </a:r>
            <a:r>
              <a:rPr lang="en-US" sz="2000" dirty="0" smtClean="0"/>
              <a:t>December” </a:t>
            </a:r>
          </a:p>
          <a:p>
            <a:r>
              <a:rPr lang="en-US" sz="3200" dirty="0" smtClean="0"/>
              <a:t>Spartan Web Browser</a:t>
            </a:r>
          </a:p>
          <a:p>
            <a:pPr lvl="1"/>
            <a:r>
              <a:rPr lang="en-US" sz="2000" dirty="0"/>
              <a:t>Reading Mode </a:t>
            </a:r>
            <a:r>
              <a:rPr lang="en-US" sz="2000" dirty="0" smtClean="0"/>
              <a:t>- strips ads </a:t>
            </a:r>
            <a:r>
              <a:rPr lang="en-US" sz="2000" dirty="0"/>
              <a:t>and </a:t>
            </a:r>
            <a:r>
              <a:rPr lang="en-US" sz="2000" dirty="0" smtClean="0"/>
              <a:t>sidebars out </a:t>
            </a:r>
            <a:r>
              <a:rPr lang="en-US" sz="2000" dirty="0"/>
              <a:t>of </a:t>
            </a:r>
            <a:r>
              <a:rPr lang="en-US" sz="2000" dirty="0" smtClean="0"/>
              <a:t>webpages - appears </a:t>
            </a:r>
            <a:r>
              <a:rPr lang="en-US" sz="2000" dirty="0"/>
              <a:t>similar to a </a:t>
            </a:r>
            <a:r>
              <a:rPr lang="en-US" sz="2000" dirty="0" smtClean="0"/>
              <a:t>book</a:t>
            </a:r>
            <a:endParaRPr lang="en-US" sz="2000" dirty="0"/>
          </a:p>
          <a:p>
            <a:pPr lvl="1"/>
            <a:r>
              <a:rPr lang="en-US" sz="2000" dirty="0" smtClean="0"/>
              <a:t>Annotation &amp; note-sharing capabilities</a:t>
            </a:r>
            <a:endParaRPr lang="en-US" sz="2000" dirty="0"/>
          </a:p>
        </p:txBody>
      </p:sp>
    </p:spTree>
    <p:extLst>
      <p:ext uri="{BB962C8B-B14F-4D97-AF65-F5344CB8AC3E}">
        <p14:creationId xmlns:p14="http://schemas.microsoft.com/office/powerpoint/2010/main" val="32383460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_kstudp2nE.MEsGdLgAvM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bXRD65o0D0GFddoi9OZFv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CBLA_CGzTEKp_F1tmkHwwQ"/>
</p:tagLst>
</file>

<file path=ppt/tags/tag5.xml><?xml version="1.0" encoding="utf-8"?>
<p:tagLst xmlns:a="http://schemas.openxmlformats.org/drawingml/2006/main" xmlns:r="http://schemas.openxmlformats.org/officeDocument/2006/relationships" xmlns:p="http://schemas.openxmlformats.org/presentationml/2006/main">
  <p:tag name="TIMING" val="|132.6"/>
</p:tagLst>
</file>

<file path=ppt/theme/theme1.xml><?xml version="1.0" encoding="utf-8"?>
<a:theme xmlns:a="http://schemas.openxmlformats.org/drawingml/2006/main" name="10_Windows_Server_Management_Marketing_Template_16x9_v10">
  <a:themeElements>
    <a:clrScheme name="Custom 3">
      <a:dk1>
        <a:srgbClr val="505050"/>
      </a:dk1>
      <a:lt1>
        <a:srgbClr val="EFEFEF"/>
      </a:lt1>
      <a:dk2>
        <a:srgbClr val="00188F"/>
      </a:dk2>
      <a:lt2>
        <a:srgbClr val="969696"/>
      </a:lt2>
      <a:accent1>
        <a:srgbClr val="00188F"/>
      </a:accent1>
      <a:accent2>
        <a:srgbClr val="7FBA00"/>
      </a:accent2>
      <a:accent3>
        <a:srgbClr val="F6F6F6"/>
      </a:accent3>
      <a:accent4>
        <a:srgbClr val="434343"/>
      </a:accent4>
      <a:accent5>
        <a:srgbClr val="AAABC6"/>
      </a:accent5>
      <a:accent6>
        <a:srgbClr val="72A800"/>
      </a:accent6>
      <a:hlink>
        <a:srgbClr val="FFC000"/>
      </a:hlink>
      <a:folHlink>
        <a:srgbClr val="002050"/>
      </a:folHlink>
    </a:clrScheme>
    <a:fontScheme name="10_Windows_Server_Management_Marketing_Template_16x9_v10">
      <a:majorFont>
        <a:latin typeface="Segoe UI Light"/>
        <a:ea typeface=""/>
        <a:cs typeface="Arial"/>
      </a:majorFont>
      <a:minorFont>
        <a:latin typeface="Segoe UI Light"/>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0_Windows_Server_Management_Marketing_Template_16x9_v10 1">
        <a:dk1>
          <a:srgbClr val="505050"/>
        </a:dk1>
        <a:lt1>
          <a:srgbClr val="EFEFEF"/>
        </a:lt1>
        <a:dk2>
          <a:srgbClr val="00188F"/>
        </a:dk2>
        <a:lt2>
          <a:srgbClr val="969696"/>
        </a:lt2>
        <a:accent1>
          <a:srgbClr val="00188F"/>
        </a:accent1>
        <a:accent2>
          <a:srgbClr val="7FBA00"/>
        </a:accent2>
        <a:accent3>
          <a:srgbClr val="F6F6F6"/>
        </a:accent3>
        <a:accent4>
          <a:srgbClr val="434343"/>
        </a:accent4>
        <a:accent5>
          <a:srgbClr val="AAABC6"/>
        </a:accent5>
        <a:accent6>
          <a:srgbClr val="72A800"/>
        </a:accent6>
        <a:hlink>
          <a:srgbClr val="00188F"/>
        </a:hlink>
        <a:folHlink>
          <a:srgbClr val="00205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indows_Server_Management_Marketing_Template_16x9_v10">
  <a:themeElements>
    <a:clrScheme name="Custom 2">
      <a:dk1>
        <a:srgbClr val="505050"/>
      </a:dk1>
      <a:lt1>
        <a:srgbClr val="EFEFEF"/>
      </a:lt1>
      <a:dk2>
        <a:srgbClr val="00188F"/>
      </a:dk2>
      <a:lt2>
        <a:srgbClr val="969696"/>
      </a:lt2>
      <a:accent1>
        <a:srgbClr val="00188F"/>
      </a:accent1>
      <a:accent2>
        <a:srgbClr val="7FBA00"/>
      </a:accent2>
      <a:accent3>
        <a:srgbClr val="FF8C00"/>
      </a:accent3>
      <a:accent4>
        <a:srgbClr val="002050"/>
      </a:accent4>
      <a:accent5>
        <a:srgbClr val="007233"/>
      </a:accent5>
      <a:accent6>
        <a:srgbClr val="FFB900"/>
      </a:accent6>
      <a:hlink>
        <a:srgbClr val="FFD565"/>
      </a:hlink>
      <a:folHlink>
        <a:srgbClr val="FFBA65"/>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lnSpc>
            <a:spcPct val="90000"/>
          </a:lnSpc>
          <a:spcBef>
            <a:spcPct val="0"/>
          </a:spcBef>
          <a:spcAft>
            <a:spcPct val="0"/>
          </a:spcAft>
          <a:defRPr sz="2000" spc="-50" dirty="0" smtClean="0">
            <a:gradFill>
              <a:gsLst>
                <a:gs pos="0">
                  <a:schemeClr val="bg1"/>
                </a:gs>
                <a:gs pos="100000">
                  <a:schemeClr val="bg1"/>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nSpc>
            <a:spcPct val="90000"/>
          </a:lnSpc>
          <a:defRPr sz="2400" spc="-50" dirty="0" smtClean="0">
            <a:gradFill>
              <a:gsLst>
                <a:gs pos="2917">
                  <a:schemeClr val="tx1"/>
                </a:gs>
                <a:gs pos="30000">
                  <a:schemeClr val="tx1"/>
                </a:gs>
              </a:gsLst>
              <a:lin ang="5400000" scaled="0"/>
            </a:gradFill>
          </a:defRPr>
        </a:defPPr>
      </a:lstStyle>
    </a:txDef>
  </a:objectDefaults>
  <a:extraClrSchemeLst/>
</a:theme>
</file>

<file path=ppt/theme/theme3.xml><?xml version="1.0" encoding="utf-8"?>
<a:theme xmlns:a="http://schemas.openxmlformats.org/drawingml/2006/main" name="TechEd 2014 Dk Blue">
  <a:themeElements>
    <a:clrScheme name="Custom 3">
      <a:dk1>
        <a:srgbClr val="000000"/>
      </a:dk1>
      <a:lt1>
        <a:srgbClr val="FFFFFF"/>
      </a:lt1>
      <a:dk2>
        <a:srgbClr val="002050"/>
      </a:dk2>
      <a:lt2>
        <a:srgbClr val="00BCF2"/>
      </a:lt2>
      <a:accent1>
        <a:srgbClr val="0072C6"/>
      </a:accent1>
      <a:accent2>
        <a:srgbClr val="7FBA00"/>
      </a:accent2>
      <a:accent3>
        <a:srgbClr val="DC3C00"/>
      </a:accent3>
      <a:accent4>
        <a:srgbClr val="68217A"/>
      </a:accent4>
      <a:accent5>
        <a:srgbClr val="009E49"/>
      </a:accent5>
      <a:accent6>
        <a:srgbClr val="00B294"/>
      </a:accent6>
      <a:hlink>
        <a:srgbClr val="FFFF00"/>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2014_Template.potx" id="{95E3EB79-C98D-48EC-837A-72F77512253C}" vid="{482A9A90-448C-4DC9-8D68-B61A5FDF0B46}"/>
    </a:ext>
  </a:extLst>
</a:theme>
</file>

<file path=ppt/theme/theme4.xml><?xml version="1.0" encoding="utf-8"?>
<a:theme xmlns:a="http://schemas.openxmlformats.org/drawingml/2006/main" name="MSVID_White_16x9_2012-08-18">
  <a:themeElements>
    <a:clrScheme name="Custom 4">
      <a:dk1>
        <a:srgbClr val="505050"/>
      </a:dk1>
      <a:lt1>
        <a:srgbClr val="FFFFFF"/>
      </a:lt1>
      <a:dk2>
        <a:srgbClr val="68217A"/>
      </a:dk2>
      <a:lt2>
        <a:srgbClr val="D2D2D2"/>
      </a:lt2>
      <a:accent1>
        <a:srgbClr val="68217A"/>
      </a:accent1>
      <a:accent2>
        <a:srgbClr val="008272"/>
      </a:accent2>
      <a:accent3>
        <a:srgbClr val="0072C6"/>
      </a:accent3>
      <a:accent4>
        <a:srgbClr val="B4009E"/>
      </a:accent4>
      <a:accent5>
        <a:srgbClr val="442359"/>
      </a:accent5>
      <a:accent6>
        <a:srgbClr val="002050"/>
      </a:accent6>
      <a:hlink>
        <a:srgbClr val="82CAFE"/>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5.xml><?xml version="1.0" encoding="utf-8"?>
<a:theme xmlns:a="http://schemas.openxmlformats.org/drawingml/2006/main" name="1_MSVID_White_16x9_2012-08-18">
  <a:themeElements>
    <a:clrScheme name="Custom 4">
      <a:dk1>
        <a:srgbClr val="505050"/>
      </a:dk1>
      <a:lt1>
        <a:srgbClr val="FFFFFF"/>
      </a:lt1>
      <a:dk2>
        <a:srgbClr val="68217A"/>
      </a:dk2>
      <a:lt2>
        <a:srgbClr val="D2D2D2"/>
      </a:lt2>
      <a:accent1>
        <a:srgbClr val="68217A"/>
      </a:accent1>
      <a:accent2>
        <a:srgbClr val="008272"/>
      </a:accent2>
      <a:accent3>
        <a:srgbClr val="0072C6"/>
      </a:accent3>
      <a:accent4>
        <a:srgbClr val="B4009E"/>
      </a:accent4>
      <a:accent5>
        <a:srgbClr val="442359"/>
      </a:accent5>
      <a:accent6>
        <a:srgbClr val="002050"/>
      </a:accent6>
      <a:hlink>
        <a:srgbClr val="82CAFE"/>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5CC885C88E8C24DA029BD6BCC797074" ma:contentTypeVersion="0" ma:contentTypeDescription="Create a new document." ma:contentTypeScope="" ma:versionID="37e9b6fe3c1e70b7cff68956d2a714e7">
  <xsd:schema xmlns:xsd="http://www.w3.org/2001/XMLSchema" xmlns:xs="http://www.w3.org/2001/XMLSchema" xmlns:p="http://schemas.microsoft.com/office/2006/metadata/properties" targetNamespace="http://schemas.microsoft.com/office/2006/metadata/properties" ma:root="true" ma:fieldsID="970e8c0054b3e5013f37ea8406cdcda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82F5C68-6120-4EEE-975A-BD6D49786EE2}">
  <ds:schemaRefs>
    <ds:schemaRef ds:uri="http://schemas.microsoft.com/office/2006/metadata/propertie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www.w3.org/XML/1998/namespace"/>
  </ds:schemaRefs>
</ds:datastoreItem>
</file>

<file path=customXml/itemProps2.xml><?xml version="1.0" encoding="utf-8"?>
<ds:datastoreItem xmlns:ds="http://schemas.openxmlformats.org/officeDocument/2006/customXml" ds:itemID="{065D7485-69A5-4CF3-B066-199E259FE080}">
  <ds:schemaRefs>
    <ds:schemaRef ds:uri="http://schemas.microsoft.com/sharepoint/v3/contenttype/forms"/>
  </ds:schemaRefs>
</ds:datastoreItem>
</file>

<file path=customXml/itemProps3.xml><?xml version="1.0" encoding="utf-8"?>
<ds:datastoreItem xmlns:ds="http://schemas.openxmlformats.org/officeDocument/2006/customXml" ds:itemID="{762B037E-C56A-4C74-B7CE-797604EE7B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1987</TotalTime>
  <Words>4392</Words>
  <Application>Microsoft Office PowerPoint</Application>
  <PresentationFormat>Widescreen</PresentationFormat>
  <Paragraphs>423</Paragraphs>
  <Slides>42</Slides>
  <Notes>22</Notes>
  <HiddenSlides>2</HiddenSlides>
  <MMClips>0</MMClips>
  <ScaleCrop>false</ScaleCrop>
  <HeadingPairs>
    <vt:vector size="8" baseType="variant">
      <vt:variant>
        <vt:lpstr>Fonts Used</vt:lpstr>
      </vt:variant>
      <vt:variant>
        <vt:i4>12</vt:i4>
      </vt:variant>
      <vt:variant>
        <vt:lpstr>Theme</vt:lpstr>
      </vt:variant>
      <vt:variant>
        <vt:i4>5</vt:i4>
      </vt:variant>
      <vt:variant>
        <vt:lpstr>Embedded OLE Servers</vt:lpstr>
      </vt:variant>
      <vt:variant>
        <vt:i4>2</vt:i4>
      </vt:variant>
      <vt:variant>
        <vt:lpstr>Slide Titles</vt:lpstr>
      </vt:variant>
      <vt:variant>
        <vt:i4>42</vt:i4>
      </vt:variant>
    </vt:vector>
  </HeadingPairs>
  <TitlesOfParts>
    <vt:vector size="61" baseType="lpstr">
      <vt:lpstr>ＭＳ Ｐゴシック</vt:lpstr>
      <vt:lpstr>Arial</vt:lpstr>
      <vt:lpstr>Calibri</vt:lpstr>
      <vt:lpstr>Consolas</vt:lpstr>
      <vt:lpstr>Kozuka Gothic Pro R</vt:lpstr>
      <vt:lpstr>Segoe Print</vt:lpstr>
      <vt:lpstr>Segoe UI</vt:lpstr>
      <vt:lpstr>Segoe UI Black</vt:lpstr>
      <vt:lpstr>Segoe UI Light</vt:lpstr>
      <vt:lpstr>Segoe UI Semibold</vt:lpstr>
      <vt:lpstr>Times New Roman</vt:lpstr>
      <vt:lpstr>Wingdings</vt:lpstr>
      <vt:lpstr>10_Windows_Server_Management_Marketing_Template_16x9_v10</vt:lpstr>
      <vt:lpstr>Windows_Server_Management_Marketing_Template_16x9_v10</vt:lpstr>
      <vt:lpstr>TechEd 2014 Dk Blue</vt:lpstr>
      <vt:lpstr>MSVID_White_16x9_2012-08-18</vt:lpstr>
      <vt:lpstr>1_MSVID_White_16x9_2012-08-18</vt:lpstr>
      <vt:lpstr>think-cell Slide</vt:lpstr>
      <vt:lpstr>Visio</vt:lpstr>
      <vt:lpstr>PowerPoint Presentation</vt:lpstr>
      <vt:lpstr>The Windows 10 Buzz</vt:lpstr>
      <vt:lpstr>Windows 10 – Key Innovations</vt:lpstr>
      <vt:lpstr>Key Windows 10 Changes (esthetics)</vt:lpstr>
      <vt:lpstr>PowerPoint Presentation</vt:lpstr>
      <vt:lpstr>PowerPoint Presentation</vt:lpstr>
      <vt:lpstr>PowerPoint Presentation</vt:lpstr>
      <vt:lpstr>PowerPoint Presentation</vt:lpstr>
      <vt:lpstr>Key Windows 10 Changes (esthetics)</vt:lpstr>
      <vt:lpstr>PowerPoint Presentation</vt:lpstr>
      <vt:lpstr>PowerPoint Presentation</vt:lpstr>
      <vt:lpstr>PowerPoint Presentation</vt:lpstr>
      <vt:lpstr>Key Windows 10 Changes (behind the scenes)</vt:lpstr>
      <vt:lpstr>New Challenges Require a New Platform</vt:lpstr>
      <vt:lpstr>Windows Store: Ready for education</vt:lpstr>
      <vt:lpstr>Today</vt:lpstr>
      <vt:lpstr>One Windows Store Evolution</vt:lpstr>
      <vt:lpstr>One Big Store with Everything</vt:lpstr>
      <vt:lpstr>Tomorrow</vt:lpstr>
      <vt:lpstr>Scenarios</vt:lpstr>
      <vt:lpstr>Screen Shot Walk Through: Institutional Software Portal</vt:lpstr>
      <vt:lpstr>PowerPoint Presentation</vt:lpstr>
      <vt:lpstr>PowerPoint Presentation</vt:lpstr>
      <vt:lpstr>PowerPoint Presentation</vt:lpstr>
      <vt:lpstr>PowerPoint Presentation</vt:lpstr>
      <vt:lpstr>PowerPoint Presentation</vt:lpstr>
      <vt:lpstr>Scenarios</vt:lpstr>
      <vt:lpstr>MDM in Windows 10</vt:lpstr>
      <vt:lpstr>Azure DR &amp; Business Continuity</vt:lpstr>
      <vt:lpstr>Microsoft Azure – Datacenter as a Service</vt:lpstr>
      <vt:lpstr>Inside an Azure Data Center – Massive Capacity</vt:lpstr>
      <vt:lpstr>Today’s Demo Environment</vt:lpstr>
      <vt:lpstr>Azure Biz Continuity Solutions</vt:lpstr>
      <vt:lpstr>Case Study: Azure IaaS</vt:lpstr>
      <vt:lpstr>Azure – Resilient Storage  Uses:</vt:lpstr>
      <vt:lpstr>Windows Azure RemoteApp</vt:lpstr>
      <vt:lpstr>RDP from BYO devices</vt:lpstr>
      <vt:lpstr>RemoteApp to Android Tablet</vt:lpstr>
      <vt:lpstr>How Azure Backup Works – Azure Agent</vt:lpstr>
      <vt:lpstr>The Latest Innovation: Azure Site Recovery</vt:lpstr>
      <vt:lpstr>What’s Coming: VMWare/Physical version of ASR</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 McBrine</dc:creator>
  <cp:lastModifiedBy>Rich McBrine</cp:lastModifiedBy>
  <cp:revision>137</cp:revision>
  <dcterms:created xsi:type="dcterms:W3CDTF">2014-04-23T16:31:51Z</dcterms:created>
  <dcterms:modified xsi:type="dcterms:W3CDTF">2015-02-25T14:40:12Z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MyDocuments">
    <vt:bool>true</vt:bool>
  </property>
  <property fmtid="{D5CDD505-2E9C-101B-9397-08002B2CF9AE}" pid="3" name="ContentTypeId">
    <vt:lpwstr>0x01010075CC885C88E8C24DA029BD6BCC797074</vt:lpwstr>
  </property>
</Properties>
</file>